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5" r:id="rId2"/>
    <p:sldId id="263" r:id="rId3"/>
    <p:sldId id="262" r:id="rId4"/>
    <p:sldId id="273" r:id="rId5"/>
    <p:sldId id="274" r:id="rId6"/>
    <p:sldId id="264" r:id="rId7"/>
    <p:sldId id="265" r:id="rId8"/>
    <p:sldId id="266" r:id="rId9"/>
    <p:sldId id="267" r:id="rId10"/>
    <p:sldId id="276" r:id="rId11"/>
    <p:sldId id="268" r:id="rId12"/>
    <p:sldId id="277" r:id="rId13"/>
    <p:sldId id="272" r:id="rId14"/>
    <p:sldId id="271" r:id="rId15"/>
    <p:sldId id="278" r:id="rId16"/>
    <p:sldId id="270" r:id="rId17"/>
    <p:sldId id="281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2EEA73B4-9088-4352-A7D7-3B52B8E23B73}">
          <p14:sldIdLst>
            <p14:sldId id="275"/>
            <p14:sldId id="263"/>
          </p14:sldIdLst>
        </p14:section>
        <p14:section name="PROFILE" id="{32E09FF5-2593-49BF-B7A3-AAF6DD4F4B31}">
          <p14:sldIdLst>
            <p14:sldId id="262"/>
          </p14:sldIdLst>
        </p14:section>
        <p14:section name="EXPERIENCE" id="{4F94E274-EEDE-438B-B311-F5FCEA2D8ADA}">
          <p14:sldIdLst>
            <p14:sldId id="273"/>
            <p14:sldId id="274"/>
          </p14:sldIdLst>
        </p14:section>
        <p14:section name="TOC" id="{40A96EFE-92A4-490F-A849-B7FBA2B6EBAD}">
          <p14:sldIdLst>
            <p14:sldId id="264"/>
          </p14:sldIdLst>
        </p14:section>
        <p14:section name="PRELIMINARY" id="{CAAF277F-567D-4DBD-8F11-829E8E1A97A8}">
          <p14:sldIdLst>
            <p14:sldId id="265"/>
            <p14:sldId id="266"/>
          </p14:sldIdLst>
        </p14:section>
        <p14:section name="PLANNING FOR DEVELOPMENT" id="{DD27CD4D-0D69-4DA9-9665-4B1F8008C0B4}">
          <p14:sldIdLst>
            <p14:sldId id="267"/>
            <p14:sldId id="276"/>
          </p14:sldIdLst>
        </p14:section>
        <p14:section name="STATE OF DEVELOPMENT" id="{5AAE6F1B-8DE5-42A2-8B35-B711F0158379}">
          <p14:sldIdLst>
            <p14:sldId id="268"/>
            <p14:sldId id="277"/>
          </p14:sldIdLst>
        </p14:section>
        <p14:section name="TESTING REVIEW" id="{C0B9AB6C-4812-4586-888B-24F11D37F938}">
          <p14:sldIdLst>
            <p14:sldId id="272"/>
            <p14:sldId id="271"/>
            <p14:sldId id="278"/>
          </p14:sldIdLst>
        </p14:section>
        <p14:section name="LAUNCH PUBLISH" id="{8942AE1B-32A3-4400-B68B-B2B810E41DA8}">
          <p14:sldIdLst>
            <p14:sldId id="270"/>
            <p14:sldId id="281"/>
          </p14:sldIdLst>
        </p14:section>
        <p14:section name="DEMO" id="{CCFEAA55-8D25-4501-8223-2D4C85480A2B}">
          <p14:sldIdLst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3F3F"/>
    <a:srgbClr val="323748"/>
    <a:srgbClr val="4F566F"/>
    <a:srgbClr val="262A36"/>
    <a:srgbClr val="D88B3E"/>
    <a:srgbClr val="D7D03F"/>
    <a:srgbClr val="41D568"/>
    <a:srgbClr val="47CACE"/>
    <a:srgbClr val="47CFCF"/>
    <a:srgbClr val="FFBC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 showGuides="1">
      <p:cViewPr varScale="1">
        <p:scale>
          <a:sx n="66" d="100"/>
          <a:sy n="66" d="100"/>
        </p:scale>
        <p:origin x="90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75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619D0F-0FBF-D41D-7481-5DCCAA315F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07824-67A3-57E3-E7D4-BC04F42721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28FEA-F365-42B6-AE3D-CBDB7C86577C}" type="datetimeFigureOut">
              <a:rPr lang="en-ID" smtClean="0"/>
              <a:t>02/04/2023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D5FA1-CDEA-5718-645D-32B43C6F66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7A6A5-AAFE-C6CB-EAA8-60FBAFD9A0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F87CB-5EFD-40CF-BF5D-9BBB5120F7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23131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C58D3-3935-4CD9-BD4B-DCA6907AC78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0A60C-5BCB-42F9-B246-3634AE498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0A60C-5BCB-42F9-B246-3634AE498F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E7072B9-552E-9CAB-821D-D61C418A0493}"/>
              </a:ext>
            </a:extLst>
          </p:cNvPr>
          <p:cNvSpPr/>
          <p:nvPr userDrawn="1"/>
        </p:nvSpPr>
        <p:spPr>
          <a:xfrm>
            <a:off x="1" y="1"/>
            <a:ext cx="2743097" cy="6858000"/>
          </a:xfrm>
          <a:custGeom>
            <a:avLst/>
            <a:gdLst>
              <a:gd name="connsiteX0" fmla="*/ 0 w 2743097"/>
              <a:gd name="connsiteY0" fmla="*/ 0 h 6858000"/>
              <a:gd name="connsiteX1" fmla="*/ 2743097 w 2743097"/>
              <a:gd name="connsiteY1" fmla="*/ 0 h 6858000"/>
              <a:gd name="connsiteX2" fmla="*/ 1400947 w 2743097"/>
              <a:gd name="connsiteY2" fmla="*/ 6858000 h 6858000"/>
              <a:gd name="connsiteX3" fmla="*/ 0 w 274309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097" h="6858000">
                <a:moveTo>
                  <a:pt x="0" y="0"/>
                </a:moveTo>
                <a:lnTo>
                  <a:pt x="2743097" y="0"/>
                </a:lnTo>
                <a:lnTo>
                  <a:pt x="140094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4000">
                <a:srgbClr val="262A36">
                  <a:alpha val="7000"/>
                </a:srgbClr>
              </a:gs>
              <a:gs pos="6000">
                <a:srgbClr val="32374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B31E5B-1582-6C69-8945-39F6FEF4D417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2606AA-92CF-92F0-6853-E492A9EC8CE5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393D1-82E1-9156-6C73-3868C0AEC201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E13F2C-203B-8605-EC31-0E8F7723A7A3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572D95-EC1D-067B-BDD5-53732B0BB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278E8EC-9A3A-AC6C-63CD-61BFB61B8298}"/>
              </a:ext>
            </a:extLst>
          </p:cNvPr>
          <p:cNvSpPr/>
          <p:nvPr userDrawn="1"/>
        </p:nvSpPr>
        <p:spPr>
          <a:xfrm rot="2151559">
            <a:off x="7395821" y="5984447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3317BB9-9C8F-0E74-4254-B9EC8DDC0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7570" b="56982"/>
          <a:stretch/>
        </p:blipFill>
        <p:spPr>
          <a:xfrm flipH="1">
            <a:off x="-1" y="3222757"/>
            <a:ext cx="3240741" cy="3635244"/>
          </a:xfrm>
          <a:prstGeom prst="rect">
            <a:avLst/>
          </a:prstGeom>
        </p:spPr>
      </p:pic>
      <p:pic>
        <p:nvPicPr>
          <p:cNvPr id="12" name="Picture 1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168ABC72-79D2-DF26-7362-7EF37C736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01CE7A-8FF2-71C2-65A8-C13E4D162259}"/>
              </a:ext>
            </a:extLst>
          </p:cNvPr>
          <p:cNvSpPr txBox="1"/>
          <p:nvPr userDrawn="1"/>
        </p:nvSpPr>
        <p:spPr>
          <a:xfrm>
            <a:off x="960621" y="2105561"/>
            <a:ext cx="1027076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EXPERIENCE</a:t>
            </a:r>
            <a:endParaRPr lang="en-ID" sz="138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1FB81-4E72-C853-66B1-DD0B8E82108D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5DF26-AE06-7CE4-7C89-76E74BF66CF9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329879-B6C0-5D30-4A51-1D451472A3DC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5BEF3B-37D9-76F5-3137-EFD107C5A77C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BDA3C9-892B-B437-0167-54EF8E6AA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77457-105B-B491-2A63-01DA6CF1767A}"/>
              </a:ext>
            </a:extLst>
          </p:cNvPr>
          <p:cNvGrpSpPr/>
          <p:nvPr userDrawn="1"/>
        </p:nvGrpSpPr>
        <p:grpSpPr>
          <a:xfrm>
            <a:off x="4568991" y="5358967"/>
            <a:ext cx="160578" cy="154466"/>
            <a:chOff x="6235762" y="719790"/>
            <a:chExt cx="160578" cy="15446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9B9867-629D-79C7-21B2-83485248D17E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BD2B55-F790-A23D-528C-8EB2975EC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C2CDCC4-D9C1-3D17-D61F-51EA6700AE52}"/>
              </a:ext>
            </a:extLst>
          </p:cNvPr>
          <p:cNvSpPr/>
          <p:nvPr userDrawn="1"/>
        </p:nvSpPr>
        <p:spPr>
          <a:xfrm>
            <a:off x="2023975" y="4719539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446C6CA-00CA-E55D-B47A-68DA3BB33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A958420-5144-731B-E121-9C412CDD5E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941696" y="4731980"/>
            <a:ext cx="1772828" cy="2126019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995994E9-4D5E-E94C-A3B7-E1CC57BC3E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9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LIMI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D01CE7A-8FF2-71C2-65A8-C13E4D162259}"/>
              </a:ext>
            </a:extLst>
          </p:cNvPr>
          <p:cNvSpPr txBox="1"/>
          <p:nvPr userDrawn="1"/>
        </p:nvSpPr>
        <p:spPr>
          <a:xfrm>
            <a:off x="475711" y="2105561"/>
            <a:ext cx="11240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PRELIMINARY</a:t>
            </a:r>
            <a:endParaRPr lang="en-ID" sz="138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1FB81-4E72-C853-66B1-DD0B8E82108D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F5DF26-AE06-7CE4-7C89-76E74BF66CF9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329879-B6C0-5D30-4A51-1D451472A3DC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5BEF3B-37D9-76F5-3137-EFD107C5A77C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0BDA3C9-892B-B437-0167-54EF8E6AA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777457-105B-B491-2A63-01DA6CF1767A}"/>
              </a:ext>
            </a:extLst>
          </p:cNvPr>
          <p:cNvGrpSpPr/>
          <p:nvPr userDrawn="1"/>
        </p:nvGrpSpPr>
        <p:grpSpPr>
          <a:xfrm>
            <a:off x="4568991" y="5358967"/>
            <a:ext cx="160578" cy="154466"/>
            <a:chOff x="6235762" y="719790"/>
            <a:chExt cx="160578" cy="15446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9B9867-629D-79C7-21B2-83485248D17E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BD2B55-F790-A23D-528C-8EB2975EC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C2CDCC4-D9C1-3D17-D61F-51EA6700AE52}"/>
              </a:ext>
            </a:extLst>
          </p:cNvPr>
          <p:cNvSpPr/>
          <p:nvPr userDrawn="1"/>
        </p:nvSpPr>
        <p:spPr>
          <a:xfrm>
            <a:off x="2023975" y="4719539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446C6CA-00CA-E55D-B47A-68DA3BB33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A958420-5144-731B-E121-9C412CDD5E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941696" y="4731980"/>
            <a:ext cx="1772828" cy="2126019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F0951C19-C706-6314-D7DA-C752B3D4B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DENTIFICATION OF 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BE20FB-3544-C128-E38C-2876462517DC}"/>
              </a:ext>
            </a:extLst>
          </p:cNvPr>
          <p:cNvSpPr txBox="1"/>
          <p:nvPr userDrawn="1"/>
        </p:nvSpPr>
        <p:spPr>
          <a:xfrm>
            <a:off x="649644" y="1613119"/>
            <a:ext cx="1089272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PLANNING FOR</a:t>
            </a:r>
            <a:b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</a:br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DEVELOPMENT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FF2B0-4944-7C8A-509B-456188A13EC9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C8DD9E-AFE7-74B1-5767-7E19C69B6049}"/>
              </a:ext>
            </a:extLst>
          </p:cNvPr>
          <p:cNvSpPr/>
          <p:nvPr userDrawn="1"/>
        </p:nvSpPr>
        <p:spPr>
          <a:xfrm>
            <a:off x="11716475" y="1792834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4E3194-A5BB-265D-429A-DA0367D6288D}"/>
              </a:ext>
            </a:extLst>
          </p:cNvPr>
          <p:cNvGrpSpPr/>
          <p:nvPr userDrawn="1"/>
        </p:nvGrpSpPr>
        <p:grpSpPr>
          <a:xfrm>
            <a:off x="6288610" y="4471862"/>
            <a:ext cx="160578" cy="154466"/>
            <a:chOff x="6235762" y="719790"/>
            <a:chExt cx="160578" cy="15446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855A3CB-2807-FB53-2452-6FC463CCD7D3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FEB3A3-241A-6845-D5D6-F93FE1D76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DF3BB01-C84B-C995-D9FA-C9E8F99DBA88}"/>
              </a:ext>
            </a:extLst>
          </p:cNvPr>
          <p:cNvSpPr/>
          <p:nvPr userDrawn="1"/>
        </p:nvSpPr>
        <p:spPr>
          <a:xfrm>
            <a:off x="2023975" y="497884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B68EF2D-91CE-3105-BAC2-27CBC47B24A9}"/>
              </a:ext>
            </a:extLst>
          </p:cNvPr>
          <p:cNvSpPr/>
          <p:nvPr userDrawn="1"/>
        </p:nvSpPr>
        <p:spPr>
          <a:xfrm rot="2151559">
            <a:off x="8390905" y="59575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57C2ADB-96E3-1338-658B-3DD707887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F261F663-EA84-1C71-5290-8EBEAF0474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C96DF3-B250-ED0E-E10E-8BC39CCDD880}"/>
              </a:ext>
            </a:extLst>
          </p:cNvPr>
          <p:cNvSpPr txBox="1"/>
          <p:nvPr userDrawn="1"/>
        </p:nvSpPr>
        <p:spPr>
          <a:xfrm>
            <a:off x="946202" y="1613119"/>
            <a:ext cx="1029961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STATE OF</a:t>
            </a:r>
          </a:p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DEVELOPMENT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F7BCE-3E65-C453-6060-EA04B05D11AE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7ADC79-1D52-1F7F-3AE1-759A17406885}"/>
              </a:ext>
            </a:extLst>
          </p:cNvPr>
          <p:cNvSpPr/>
          <p:nvPr userDrawn="1"/>
        </p:nvSpPr>
        <p:spPr>
          <a:xfrm>
            <a:off x="11716475" y="1792834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363F00-7FA9-C2B4-AC5E-721549B56E68}"/>
              </a:ext>
            </a:extLst>
          </p:cNvPr>
          <p:cNvSpPr/>
          <p:nvPr userDrawn="1"/>
        </p:nvSpPr>
        <p:spPr>
          <a:xfrm>
            <a:off x="2023975" y="497884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DFCB326-72F4-6CE9-1F78-155880AB7D08}"/>
              </a:ext>
            </a:extLst>
          </p:cNvPr>
          <p:cNvSpPr/>
          <p:nvPr userDrawn="1"/>
        </p:nvSpPr>
        <p:spPr>
          <a:xfrm rot="2151559">
            <a:off x="8390905" y="59575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C27A865-1D99-309C-CA3A-B4AEAFFEA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55AFC5B6-1198-1DC0-555E-AAEBC0EC1D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C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DD36F0-A662-6BEB-9063-76D7378B8AF7}"/>
              </a:ext>
            </a:extLst>
          </p:cNvPr>
          <p:cNvSpPr txBox="1"/>
          <p:nvPr userDrawn="1"/>
        </p:nvSpPr>
        <p:spPr>
          <a:xfrm>
            <a:off x="3038920" y="1613119"/>
            <a:ext cx="6114174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LAUNCH</a:t>
            </a:r>
          </a:p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PUBLISH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751F-2350-C79C-3CD2-5152BD72FE54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CE407C-BC51-05B0-FB58-A2E733EECCEB}"/>
              </a:ext>
            </a:extLst>
          </p:cNvPr>
          <p:cNvSpPr/>
          <p:nvPr userDrawn="1"/>
        </p:nvSpPr>
        <p:spPr>
          <a:xfrm>
            <a:off x="7677875" y="4269334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014123-D8B4-7029-8EF2-2B38277C18D9}"/>
              </a:ext>
            </a:extLst>
          </p:cNvPr>
          <p:cNvSpPr/>
          <p:nvPr userDrawn="1"/>
        </p:nvSpPr>
        <p:spPr>
          <a:xfrm>
            <a:off x="2036675" y="411524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750BAEE-62A5-30D4-A0DF-289CFAD2999F}"/>
              </a:ext>
            </a:extLst>
          </p:cNvPr>
          <p:cNvSpPr/>
          <p:nvPr userDrawn="1"/>
        </p:nvSpPr>
        <p:spPr>
          <a:xfrm rot="2151559">
            <a:off x="8390905" y="59575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0397F0-61B7-6DA0-6262-D00B31D9C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D805A1E-27CD-D612-8CA1-5F089812890B}"/>
              </a:ext>
            </a:extLst>
          </p:cNvPr>
          <p:cNvSpPr/>
          <p:nvPr userDrawn="1"/>
        </p:nvSpPr>
        <p:spPr>
          <a:xfrm rot="2151559">
            <a:off x="6574805" y="953753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B2F5016-0F0F-D55D-41AB-80C8615B1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 flipH="1">
            <a:off x="0" y="4315702"/>
            <a:ext cx="2119951" cy="2542297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81914DCE-9BFD-B9AB-2BAF-43CADF357C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49D948-357C-125A-E95D-6EBEEAF98FAB}"/>
              </a:ext>
            </a:extLst>
          </p:cNvPr>
          <p:cNvSpPr txBox="1"/>
          <p:nvPr userDrawn="1"/>
        </p:nvSpPr>
        <p:spPr>
          <a:xfrm>
            <a:off x="3247312" y="1613119"/>
            <a:ext cx="5697393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TESTING</a:t>
            </a:r>
          </a:p>
          <a:p>
            <a:pPr algn="ctr"/>
            <a:r>
              <a:rPr lang="en-US" sz="11500" b="1" dirty="0">
                <a:ln>
                  <a:solidFill>
                    <a:srgbClr val="4F566F"/>
                  </a:solidFill>
                </a:ln>
                <a:noFill/>
                <a:latin typeface="Century Gothic" panose="020B0502020202020204" pitchFamily="34" charset="0"/>
              </a:rPr>
              <a:t>REVIEW</a:t>
            </a:r>
            <a:endParaRPr lang="en-ID" sz="11500" b="1" dirty="0">
              <a:ln>
                <a:solidFill>
                  <a:srgbClr val="4F566F"/>
                </a:solidFill>
              </a:ln>
              <a:noFill/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8E11B-9484-7D85-5B49-2A842C3D8C18}"/>
              </a:ext>
            </a:extLst>
          </p:cNvPr>
          <p:cNvSpPr txBox="1"/>
          <p:nvPr userDrawn="1"/>
        </p:nvSpPr>
        <p:spPr>
          <a:xfrm>
            <a:off x="934832" y="225288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FINAL PROJECT OF WGS BOOTCAMP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E4D5B6-0882-4F86-DC66-BE1201190A7C}"/>
              </a:ext>
            </a:extLst>
          </p:cNvPr>
          <p:cNvSpPr/>
          <p:nvPr userDrawn="1"/>
        </p:nvSpPr>
        <p:spPr>
          <a:xfrm>
            <a:off x="663791" y="1351322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D35594-FC12-9E10-E820-8FCC78F1ABFA}"/>
              </a:ext>
            </a:extLst>
          </p:cNvPr>
          <p:cNvSpPr/>
          <p:nvPr userDrawn="1"/>
        </p:nvSpPr>
        <p:spPr>
          <a:xfrm>
            <a:off x="11368934" y="3967330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371FFA-F7A4-8A65-F2B1-65B68D4B69FE}"/>
              </a:ext>
            </a:extLst>
          </p:cNvPr>
          <p:cNvSpPr/>
          <p:nvPr userDrawn="1"/>
        </p:nvSpPr>
        <p:spPr>
          <a:xfrm rot="2151559">
            <a:off x="7395821" y="5984447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21CDDC-37D9-3982-05E1-9A221FE613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>
            <a:off x="10072049" y="4315703"/>
            <a:ext cx="2119951" cy="2542298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D5ED59E-709B-EE7A-2B2E-FB9B1AD78742}"/>
              </a:ext>
            </a:extLst>
          </p:cNvPr>
          <p:cNvSpPr/>
          <p:nvPr userDrawn="1"/>
        </p:nvSpPr>
        <p:spPr>
          <a:xfrm rot="2151559">
            <a:off x="10087873" y="1014461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A6215DB-DAF8-595F-1733-140629855B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5821" b="52372"/>
          <a:stretch/>
        </p:blipFill>
        <p:spPr>
          <a:xfrm flipH="1">
            <a:off x="0" y="4315702"/>
            <a:ext cx="2119951" cy="2542297"/>
          </a:xfrm>
          <a:prstGeom prst="rect">
            <a:avLst/>
          </a:prstGeom>
        </p:spPr>
      </p:pic>
      <p:pic>
        <p:nvPicPr>
          <p:cNvPr id="2" name="Picture 1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A944B52C-2936-D8BA-1118-190D67368C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2" y="97884"/>
            <a:ext cx="511032" cy="5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B59550-1741-71ED-E59F-D0DD20999882}"/>
              </a:ext>
            </a:extLst>
          </p:cNvPr>
          <p:cNvSpPr/>
          <p:nvPr userDrawn="1"/>
        </p:nvSpPr>
        <p:spPr>
          <a:xfrm>
            <a:off x="1" y="1"/>
            <a:ext cx="2743097" cy="6858000"/>
          </a:xfrm>
          <a:custGeom>
            <a:avLst/>
            <a:gdLst>
              <a:gd name="connsiteX0" fmla="*/ 0 w 2743097"/>
              <a:gd name="connsiteY0" fmla="*/ 0 h 6858000"/>
              <a:gd name="connsiteX1" fmla="*/ 2743097 w 2743097"/>
              <a:gd name="connsiteY1" fmla="*/ 0 h 6858000"/>
              <a:gd name="connsiteX2" fmla="*/ 1400947 w 2743097"/>
              <a:gd name="connsiteY2" fmla="*/ 6858000 h 6858000"/>
              <a:gd name="connsiteX3" fmla="*/ 0 w 274309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097" h="6858000">
                <a:moveTo>
                  <a:pt x="0" y="0"/>
                </a:moveTo>
                <a:lnTo>
                  <a:pt x="2743097" y="0"/>
                </a:lnTo>
                <a:lnTo>
                  <a:pt x="140094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84000">
                <a:srgbClr val="262A36">
                  <a:alpha val="7000"/>
                </a:srgbClr>
              </a:gs>
              <a:gs pos="6000">
                <a:srgbClr val="323748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905448-E02A-3B27-1A0B-1F723FA82414}"/>
              </a:ext>
            </a:extLst>
          </p:cNvPr>
          <p:cNvSpPr/>
          <p:nvPr userDrawn="1"/>
        </p:nvSpPr>
        <p:spPr>
          <a:xfrm>
            <a:off x="10365345" y="1888368"/>
            <a:ext cx="89973" cy="8997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E5A7B7-C5FF-D840-BD7F-B81ED87E27D1}"/>
              </a:ext>
            </a:extLst>
          </p:cNvPr>
          <p:cNvGrpSpPr/>
          <p:nvPr userDrawn="1"/>
        </p:nvGrpSpPr>
        <p:grpSpPr>
          <a:xfrm>
            <a:off x="6235762" y="719790"/>
            <a:ext cx="160578" cy="154466"/>
            <a:chOff x="6235762" y="719790"/>
            <a:chExt cx="160578" cy="15446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A21429-E388-9AF5-B61A-DD949C50D9E5}"/>
                </a:ext>
              </a:extLst>
            </p:cNvPr>
            <p:cNvCxnSpPr>
              <a:cxnSpLocks/>
            </p:cNvCxnSpPr>
            <p:nvPr/>
          </p:nvCxnSpPr>
          <p:spPr>
            <a:xfrm>
              <a:off x="6316051" y="719790"/>
              <a:ext cx="0" cy="154466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FC4B6D-B556-E7C2-42EC-B76150180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5762" y="797023"/>
              <a:ext cx="160578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835A403-5AD2-63A7-7CD1-ADB250F72804}"/>
              </a:ext>
            </a:extLst>
          </p:cNvPr>
          <p:cNvSpPr/>
          <p:nvPr userDrawn="1"/>
        </p:nvSpPr>
        <p:spPr>
          <a:xfrm rot="2151559">
            <a:off x="7395821" y="5984447"/>
            <a:ext cx="100320" cy="86483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E005EA0-8B5E-AB56-75D8-4942D039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638" r="67570" b="56982"/>
          <a:stretch/>
        </p:blipFill>
        <p:spPr>
          <a:xfrm flipH="1">
            <a:off x="-1" y="3222757"/>
            <a:ext cx="3240741" cy="36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rgbClr val="262A36"/>
            </a:gs>
            <a:gs pos="35000">
              <a:srgbClr val="323748"/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A8CC4F-1A93-9B6D-DD14-E97362B4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53F6B-0363-F2EC-3848-E0F711F8B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C130-6293-335B-64B6-FCA023FC9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434BC-AFEE-4244-A438-51A26202987C}" type="datetimeFigureOut">
              <a:rPr lang="en-ID" smtClean="0"/>
              <a:t>02/04/2023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0D7FA-A9C2-0AF4-930B-DBBA3434B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B8E2-4F35-33AE-364E-594F86D6B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7142-0A8C-4689-8EAE-A90B2B4D51D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384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60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5.sv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9.sv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4.png"/><Relationship Id="rId7" Type="http://schemas.openxmlformats.org/officeDocument/2006/relationships/slide" Target="slide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iqors" TargetMode="External"/><Relationship Id="rId2" Type="http://schemas.openxmlformats.org/officeDocument/2006/relationships/hyperlink" Target="https://github.com/chiqors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qors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www.youtube.com/@erdipratama9389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medium.com/@chiqor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7.svg"/><Relationship Id="rId7" Type="http://schemas.openxmlformats.org/officeDocument/2006/relationships/slide" Target="slide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11" Type="http://schemas.openxmlformats.org/officeDocument/2006/relationships/image" Target="../media/image5.png"/><Relationship Id="rId5" Type="http://schemas.openxmlformats.org/officeDocument/2006/relationships/image" Target="../media/image9.sv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18" Type="http://schemas.openxmlformats.org/officeDocument/2006/relationships/slide" Target="slide6.xml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jpg"/><Relationship Id="rId17" Type="http://schemas.openxmlformats.org/officeDocument/2006/relationships/slide" Target="slide3.xml"/><Relationship Id="rId2" Type="http://schemas.openxmlformats.org/officeDocument/2006/relationships/image" Target="../media/image10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19" Type="http://schemas.openxmlformats.org/officeDocument/2006/relationships/slide" Target="slide4.xml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8.png"/><Relationship Id="rId18" Type="http://schemas.openxmlformats.org/officeDocument/2006/relationships/image" Target="../media/image28.sv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12" Type="http://schemas.openxmlformats.org/officeDocument/2006/relationships/image" Target="../media/image7.svg"/><Relationship Id="rId17" Type="http://schemas.openxmlformats.org/officeDocument/2006/relationships/image" Target="../media/image27.png"/><Relationship Id="rId2" Type="http://schemas.openxmlformats.org/officeDocument/2006/relationships/image" Target="../media/image21.png"/><Relationship Id="rId16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5" Type="http://schemas.openxmlformats.org/officeDocument/2006/relationships/slide" Target="slide4.xml"/><Relationship Id="rId10" Type="http://schemas.openxmlformats.org/officeDocument/2006/relationships/image" Target="../media/image20.jpg"/><Relationship Id="rId4" Type="http://schemas.openxmlformats.org/officeDocument/2006/relationships/image" Target="../media/image23.jpeg"/><Relationship Id="rId9" Type="http://schemas.openxmlformats.org/officeDocument/2006/relationships/slide" Target="slide6.xml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2.svg"/><Relationship Id="rId7" Type="http://schemas.openxmlformats.org/officeDocument/2006/relationships/slide" Target="slide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3.xml"/><Relationship Id="rId18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openxmlformats.org/officeDocument/2006/relationships/image" Target="../media/image7.svg"/><Relationship Id="rId7" Type="http://schemas.openxmlformats.org/officeDocument/2006/relationships/image" Target="../media/image13.svg"/><Relationship Id="rId12" Type="http://schemas.openxmlformats.org/officeDocument/2006/relationships/image" Target="../media/image22.svg"/><Relationship Id="rId17" Type="http://schemas.openxmlformats.org/officeDocument/2006/relationships/image" Target="../media/image19.svg"/><Relationship Id="rId2" Type="http://schemas.openxmlformats.org/officeDocument/2006/relationships/slide" Target="slide7.xml"/><Relationship Id="rId16" Type="http://schemas.openxmlformats.org/officeDocument/2006/relationships/image" Target="../media/image18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24" Type="http://schemas.openxmlformats.org/officeDocument/2006/relationships/slide" Target="slide18.xml"/><Relationship Id="rId5" Type="http://schemas.openxmlformats.org/officeDocument/2006/relationships/slide" Target="slide9.xml"/><Relationship Id="rId15" Type="http://schemas.openxmlformats.org/officeDocument/2006/relationships/slide" Target="slide16.xml"/><Relationship Id="rId23" Type="http://schemas.openxmlformats.org/officeDocument/2006/relationships/image" Target="../media/image9.svg"/><Relationship Id="rId10" Type="http://schemas.openxmlformats.org/officeDocument/2006/relationships/image" Target="../media/image15.svg"/><Relationship Id="rId19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Relationship Id="rId14" Type="http://schemas.openxmlformats.org/officeDocument/2006/relationships/slide" Target="slide6.xml"/><Relationship Id="rId2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34.png"/><Relationship Id="rId2" Type="http://schemas.openxmlformats.org/officeDocument/2006/relationships/image" Target="../media/image10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slide" Target="slide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36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8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slide" Target="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32873-2560-AF4C-202E-F8163D59D4B6}"/>
              </a:ext>
            </a:extLst>
          </p:cNvPr>
          <p:cNvSpPr txBox="1"/>
          <p:nvPr/>
        </p:nvSpPr>
        <p:spPr>
          <a:xfrm>
            <a:off x="5577378" y="1268050"/>
            <a:ext cx="5817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4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How I build</a:t>
            </a:r>
          </a:p>
          <a:p>
            <a:pPr algn="r"/>
            <a:r>
              <a:rPr lang="en-ID" sz="44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a maintainable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AD7D3-904D-318E-FC05-9EF88EA5EA92}"/>
              </a:ext>
            </a:extLst>
          </p:cNvPr>
          <p:cNvSpPr txBox="1"/>
          <p:nvPr/>
        </p:nvSpPr>
        <p:spPr>
          <a:xfrm>
            <a:off x="7782662" y="3699191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Chiqo Rifky Saputra</a:t>
            </a:r>
            <a:endParaRPr lang="en-ID" sz="2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D18B86-4300-124D-E58F-DB9F766BF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 bwMode="auto">
          <a:xfrm>
            <a:off x="-224854" y="-992425"/>
            <a:ext cx="5802233" cy="85226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5413DAC9-2B81-B80E-3F4E-F3244EAA0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285" y="5820791"/>
            <a:ext cx="461665" cy="46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86E2F-789A-358F-1776-9E446AF2BDE8}"/>
              </a:ext>
            </a:extLst>
          </p:cNvPr>
          <p:cNvSpPr txBox="1"/>
          <p:nvPr/>
        </p:nvSpPr>
        <p:spPr>
          <a:xfrm>
            <a:off x="8120792" y="516462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BOOTCAMP BATCH 5</a:t>
            </a:r>
            <a:endParaRPr lang="en-ID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8AED8-22CC-8A42-2420-D7178B10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26" y="5849470"/>
            <a:ext cx="1219048" cy="5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C8B213-3376-0FAA-1E7F-7512D013A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r="26918" b="26746"/>
          <a:stretch/>
        </p:blipFill>
        <p:spPr>
          <a:xfrm>
            <a:off x="1524235" y="824458"/>
            <a:ext cx="9143529" cy="57652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E714DD-EE31-9ABA-58F6-3E6E6060A4CE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ECCCF43-95CE-5CC7-3727-7A7E5B1BDEA8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825022-5912-955B-2850-501F695F583C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6" name="Graphic 5" descr="Arrow Slight curve">
            <a:hlinkClick r:id="rId3" action="ppaction://hlinksldjump"/>
            <a:extLst>
              <a:ext uri="{FF2B5EF4-FFF2-40B4-BE49-F238E27FC236}">
                <a16:creationId xmlns:a16="http://schemas.microsoft.com/office/drawing/2014/main" id="{3BBEDA5F-28B3-7619-5C49-399A101E3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8635EF-2C1E-A531-45B5-93FDA5047E5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8DD2670-2F19-56D4-0FC3-86F76FC86799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4D0C44-B040-64DB-0413-F1FB4E7D36FF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9349BC-587E-3AF1-584A-952767FA33E3}"/>
              </a:ext>
            </a:extLst>
          </p:cNvPr>
          <p:cNvGrpSpPr/>
          <p:nvPr/>
        </p:nvGrpSpPr>
        <p:grpSpPr>
          <a:xfrm>
            <a:off x="821984" y="723501"/>
            <a:ext cx="5253337" cy="3355204"/>
            <a:chOff x="821984" y="723501"/>
            <a:chExt cx="5253337" cy="33552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58F83A6-90B6-9C97-B67A-74E7DC96E08C}"/>
                </a:ext>
              </a:extLst>
            </p:cNvPr>
            <p:cNvGrpSpPr/>
            <p:nvPr/>
          </p:nvGrpSpPr>
          <p:grpSpPr>
            <a:xfrm>
              <a:off x="821984" y="906880"/>
              <a:ext cx="5229972" cy="3171825"/>
              <a:chOff x="821984" y="906880"/>
              <a:chExt cx="5229972" cy="3171825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9C2FC052-B489-A972-54C3-3ED6D8CA9C5D}"/>
                  </a:ext>
                </a:extLst>
              </p:cNvPr>
              <p:cNvSpPr/>
              <p:nvPr/>
            </p:nvSpPr>
            <p:spPr>
              <a:xfrm>
                <a:off x="821985" y="906881"/>
                <a:ext cx="5229971" cy="31718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78F8FAD-9DED-6248-6FCB-3996B0C8BFB1}"/>
                  </a:ext>
                </a:extLst>
              </p:cNvPr>
              <p:cNvSpPr/>
              <p:nvPr/>
            </p:nvSpPr>
            <p:spPr>
              <a:xfrm>
                <a:off x="821984" y="906880"/>
                <a:ext cx="5229972" cy="3171825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2540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01BACB-AA52-76A1-785A-9EDBBAA73E07}"/>
                  </a:ext>
                </a:extLst>
              </p:cNvPr>
              <p:cNvSpPr txBox="1"/>
              <p:nvPr/>
            </p:nvSpPr>
            <p:spPr>
              <a:xfrm>
                <a:off x="1150126" y="1066801"/>
                <a:ext cx="412484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STATE OF</a:t>
                </a:r>
              </a:p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DEVELOPMENT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9A256-2DB4-2CB4-57F4-A2E5FC50D503}"/>
                  </a:ext>
                </a:extLst>
              </p:cNvPr>
              <p:cNvSpPr txBox="1"/>
              <p:nvPr/>
            </p:nvSpPr>
            <p:spPr>
              <a:xfrm>
                <a:off x="1103718" y="2443432"/>
                <a:ext cx="462009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dirty="0">
                    <a:solidFill>
                      <a:schemeClr val="bg1"/>
                    </a:solidFill>
                    <a:latin typeface="Century Gothic" panose="020B0502020202020204" pitchFamily="34" charset="0"/>
                    <a:cs typeface="Aharoni" panose="02010803020104030203" pitchFamily="2" charset="-79"/>
                  </a:rPr>
                  <a:t>Day X - X (depending the scale of project)</a:t>
                </a:r>
              </a:p>
            </p:txBody>
          </p:sp>
        </p:grpSp>
        <p:pic>
          <p:nvPicPr>
            <p:cNvPr id="20" name="Graphic 19" descr="Fingerprint">
              <a:extLst>
                <a:ext uri="{FF2B5EF4-FFF2-40B4-BE49-F238E27FC236}">
                  <a16:creationId xmlns:a16="http://schemas.microsoft.com/office/drawing/2014/main" id="{ED525684-2303-3539-7C12-5E5D24D0E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07" r="22549"/>
            <a:stretch>
              <a:fillRect/>
            </a:stretch>
          </p:blipFill>
          <p:spPr>
            <a:xfrm rot="20503260">
              <a:off x="5105751" y="723501"/>
              <a:ext cx="969570" cy="1241754"/>
            </a:xfrm>
            <a:custGeom>
              <a:avLst/>
              <a:gdLst>
                <a:gd name="connsiteX0" fmla="*/ 0 w 969570"/>
                <a:gd name="connsiteY0" fmla="*/ 0 h 1241754"/>
                <a:gd name="connsiteX1" fmla="*/ 735124 w 969570"/>
                <a:gd name="connsiteY1" fmla="*/ 242820 h 1241754"/>
                <a:gd name="connsiteX2" fmla="*/ 952249 w 969570"/>
                <a:gd name="connsiteY2" fmla="*/ 674131 h 1241754"/>
                <a:gd name="connsiteX3" fmla="*/ 764756 w 969570"/>
                <a:gd name="connsiteY3" fmla="*/ 1241754 h 1241754"/>
                <a:gd name="connsiteX4" fmla="*/ 0 w 969570"/>
                <a:gd name="connsiteY4" fmla="*/ 1241754 h 124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570" h="1241754">
                  <a:moveTo>
                    <a:pt x="0" y="0"/>
                  </a:moveTo>
                  <a:lnTo>
                    <a:pt x="735124" y="242820"/>
                  </a:lnTo>
                  <a:cubicBezTo>
                    <a:pt x="914185" y="301966"/>
                    <a:pt x="1011395" y="495070"/>
                    <a:pt x="952249" y="674131"/>
                  </a:cubicBezTo>
                  <a:lnTo>
                    <a:pt x="764756" y="1241754"/>
                  </a:lnTo>
                  <a:lnTo>
                    <a:pt x="0" y="1241754"/>
                  </a:lnTo>
                  <a:close/>
                </a:path>
              </a:pathLst>
            </a:custGeom>
            <a:effectLst>
              <a:innerShdw blurRad="381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542CD9-A0C7-25FA-3AE6-7318445A50A4}"/>
              </a:ext>
            </a:extLst>
          </p:cNvPr>
          <p:cNvGrpSpPr/>
          <p:nvPr/>
        </p:nvGrpSpPr>
        <p:grpSpPr>
          <a:xfrm>
            <a:off x="6719249" y="906880"/>
            <a:ext cx="4204341" cy="2228400"/>
            <a:chOff x="6719249" y="2146455"/>
            <a:chExt cx="4204341" cy="22284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60A5C3-FBDC-3E91-D744-D076F44629FA}"/>
                </a:ext>
              </a:extLst>
            </p:cNvPr>
            <p:cNvGrpSpPr/>
            <p:nvPr/>
          </p:nvGrpSpPr>
          <p:grpSpPr>
            <a:xfrm>
              <a:off x="6719250" y="2146455"/>
              <a:ext cx="4204340" cy="2228400"/>
              <a:chOff x="6482507" y="723810"/>
              <a:chExt cx="4204340" cy="372652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BB6F117-CD60-911E-1A0A-639D4DC11339}"/>
                  </a:ext>
                </a:extLst>
              </p:cNvPr>
              <p:cNvSpPr/>
              <p:nvPr/>
            </p:nvSpPr>
            <p:spPr>
              <a:xfrm>
                <a:off x="6482508" y="723810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A94AEFD4-B492-1D0B-ADE1-71F6FE4DB8A4}"/>
                  </a:ext>
                </a:extLst>
              </p:cNvPr>
              <p:cNvSpPr/>
              <p:nvPr/>
            </p:nvSpPr>
            <p:spPr>
              <a:xfrm>
                <a:off x="6482507" y="723810"/>
                <a:ext cx="4204339" cy="3726198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3DF0D-B5FE-DB58-AAEC-CC410ECCA5EE}"/>
                </a:ext>
              </a:extLst>
            </p:cNvPr>
            <p:cNvSpPr txBox="1"/>
            <p:nvPr/>
          </p:nvSpPr>
          <p:spPr>
            <a:xfrm>
              <a:off x="6719249" y="2944392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D03F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690A81-F60C-F657-8BF4-3BC0DF6682CB}"/>
                </a:ext>
              </a:extLst>
            </p:cNvPr>
            <p:cNvSpPr/>
            <p:nvPr/>
          </p:nvSpPr>
          <p:spPr>
            <a:xfrm>
              <a:off x="7521337" y="2146456"/>
              <a:ext cx="65051" cy="2228206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CF793E-2B8F-7BE5-07F3-1ACE63B4A297}"/>
                </a:ext>
              </a:extLst>
            </p:cNvPr>
            <p:cNvSpPr txBox="1"/>
            <p:nvPr/>
          </p:nvSpPr>
          <p:spPr>
            <a:xfrm>
              <a:off x="7661598" y="2475728"/>
              <a:ext cx="308381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Using the necessary IDE for developing apps</a:t>
              </a:r>
            </a:p>
            <a:p>
              <a:endParaRPr lang="en-ID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r>
                <a:rPr lang="en-ID" b="0" i="0" u="sng" dirty="0" err="1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VSCode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, </a:t>
              </a:r>
              <a:r>
                <a:rPr lang="en-ID" b="0" i="0" u="sng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APIs</a:t>
              </a:r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, etc..</a:t>
              </a:r>
              <a:endParaRPr lang="en-ID" b="0" i="0" u="sng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8575B796-2838-5850-96FA-2937A0278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129" t="29305" r="5200" b="14885"/>
          <a:stretch/>
        </p:blipFill>
        <p:spPr>
          <a:xfrm>
            <a:off x="1379250" y="3931086"/>
            <a:ext cx="3916081" cy="2926914"/>
          </a:xfrm>
          <a:prstGeom prst="rect">
            <a:avLst/>
          </a:prstGeom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 descr="Arrow Slight curve">
            <a:hlinkClick r:id="rId6" action="ppaction://hlinksldjump"/>
            <a:extLst>
              <a:ext uri="{FF2B5EF4-FFF2-40B4-BE49-F238E27FC236}">
                <a16:creationId xmlns:a16="http://schemas.microsoft.com/office/drawing/2014/main" id="{D8F754D6-EB61-9732-03C6-A8F25F791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17B925E-E119-8028-E713-7C3105DE9D60}"/>
              </a:ext>
            </a:extLst>
          </p:cNvPr>
          <p:cNvGrpSpPr/>
          <p:nvPr/>
        </p:nvGrpSpPr>
        <p:grpSpPr>
          <a:xfrm>
            <a:off x="6719249" y="3764803"/>
            <a:ext cx="4204340" cy="2228401"/>
            <a:chOff x="6719249" y="3530053"/>
            <a:chExt cx="4204340" cy="22284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B6DF5C-B958-E8A7-7FDB-2D94EC7FF5E3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2228400"/>
              <a:chOff x="6482507" y="723812"/>
              <a:chExt cx="4204340" cy="372652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A27336A-6769-E035-7BE4-9F5BE05F7117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7F086CA-62CF-C901-78B9-38077A5069F0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002462-2140-5849-CDAF-F86E237813A9}"/>
                </a:ext>
              </a:extLst>
            </p:cNvPr>
            <p:cNvSpPr txBox="1"/>
            <p:nvPr/>
          </p:nvSpPr>
          <p:spPr>
            <a:xfrm>
              <a:off x="6719249" y="4328088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D03F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CBB6C2-5E77-0411-84E1-3D7ACFAD36FD}"/>
                </a:ext>
              </a:extLst>
            </p:cNvPr>
            <p:cNvSpPr/>
            <p:nvPr/>
          </p:nvSpPr>
          <p:spPr>
            <a:xfrm>
              <a:off x="7521337" y="3530053"/>
              <a:ext cx="65051" cy="2228400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F5C2E0-1A3B-E1EB-0567-552B91EB257D}"/>
                </a:ext>
              </a:extLst>
            </p:cNvPr>
            <p:cNvSpPr txBox="1"/>
            <p:nvPr/>
          </p:nvSpPr>
          <p:spPr>
            <a:xfrm>
              <a:off x="7661598" y="3859424"/>
              <a:ext cx="308381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Research, Implementation of business logic, coding, etc.</a:t>
              </a:r>
              <a:endParaRPr lang="en-ID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59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2C8C3D-F18F-6BDA-D9BA-277C036A4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931" y="643467"/>
            <a:ext cx="1022213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A5723F-FF48-2FA6-9527-02A9F13A3834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2CA3C4D-B3EA-F930-939F-6D56CF1AB840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E251587-36FA-C965-F308-4A28E649B869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" name="Graphic 4" descr="Arrow Slight curve">
            <a:hlinkClick r:id="" action="ppaction://noaction"/>
            <a:extLst>
              <a:ext uri="{FF2B5EF4-FFF2-40B4-BE49-F238E27FC236}">
                <a16:creationId xmlns:a16="http://schemas.microsoft.com/office/drawing/2014/main" id="{1F4C82F2-CCC0-B033-760E-FBA7BD0ED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2296F6-D0FE-833B-E4BA-EFB106F0DE48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6FF952D-8D94-ECB7-A014-940C12FEA0C7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2B4C40E-008B-16D3-3992-B6E750EFA98D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22EED9-B9F5-63C5-4A5A-FB109192F038}"/>
              </a:ext>
            </a:extLst>
          </p:cNvPr>
          <p:cNvGrpSpPr/>
          <p:nvPr/>
        </p:nvGrpSpPr>
        <p:grpSpPr>
          <a:xfrm>
            <a:off x="5271681" y="906878"/>
            <a:ext cx="5229972" cy="4525200"/>
            <a:chOff x="821984" y="906878"/>
            <a:chExt cx="5229972" cy="45252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FF821F8-8C60-032D-7702-4A8D1B655592}"/>
                </a:ext>
              </a:extLst>
            </p:cNvPr>
            <p:cNvSpPr/>
            <p:nvPr/>
          </p:nvSpPr>
          <p:spPr>
            <a:xfrm>
              <a:off x="821985" y="906880"/>
              <a:ext cx="5229971" cy="4524929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5A718B3-DDDB-1538-7AD2-6324F3569E14}"/>
                </a:ext>
              </a:extLst>
            </p:cNvPr>
            <p:cNvSpPr/>
            <p:nvPr/>
          </p:nvSpPr>
          <p:spPr>
            <a:xfrm>
              <a:off x="821984" y="906878"/>
              <a:ext cx="5229972" cy="4525200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83D92C-E615-2264-9A2C-328C610E57D6}"/>
                </a:ext>
              </a:extLst>
            </p:cNvPr>
            <p:cNvSpPr txBox="1"/>
            <p:nvPr/>
          </p:nvSpPr>
          <p:spPr>
            <a:xfrm>
              <a:off x="1150126" y="1066801"/>
              <a:ext cx="294183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TESTING &amp;</a:t>
              </a:r>
            </a:p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REVIEW</a:t>
              </a:r>
              <a:endParaRPr lang="en-ID" sz="40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8AA7D7-3468-4B8E-4601-151B3DCC5F9C}"/>
                </a:ext>
              </a:extLst>
            </p:cNvPr>
            <p:cNvSpPr txBox="1"/>
            <p:nvPr/>
          </p:nvSpPr>
          <p:spPr>
            <a:xfrm>
              <a:off x="1103718" y="2591349"/>
              <a:ext cx="4620096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 order to ensure that application work as attended, we have to test from any aspect. (Whether using </a:t>
              </a:r>
              <a:r>
                <a:rPr lang="en-US" sz="20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whitebox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or </a:t>
              </a:r>
              <a:r>
                <a:rPr lang="en-US" sz="20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blackbox</a:t>
              </a:r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)</a:t>
              </a:r>
            </a:p>
            <a:p>
              <a:endParaRPr lang="en-US" sz="20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r>
                <a:rPr lang="en-US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Sprint, Milestones, Weekly Report, etc..</a:t>
              </a:r>
              <a:endParaRPr lang="en-ID" sz="20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6" name="Graphic 15" descr="Splash">
              <a:extLst>
                <a:ext uri="{FF2B5EF4-FFF2-40B4-BE49-F238E27FC236}">
                  <a16:creationId xmlns:a16="http://schemas.microsoft.com/office/drawing/2014/main" id="{B4F5CF49-060C-0209-0FE2-84920278B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9157" r="17265"/>
            <a:stretch>
              <a:fillRect/>
            </a:stretch>
          </p:blipFill>
          <p:spPr>
            <a:xfrm>
              <a:off x="4479440" y="906881"/>
              <a:ext cx="1572516" cy="1536550"/>
            </a:xfrm>
            <a:custGeom>
              <a:avLst/>
              <a:gdLst>
                <a:gd name="connsiteX0" fmla="*/ 0 w 1572516"/>
                <a:gd name="connsiteY0" fmla="*/ 0 h 1536550"/>
                <a:gd name="connsiteX1" fmla="*/ 1231069 w 1572516"/>
                <a:gd name="connsiteY1" fmla="*/ 0 h 1536550"/>
                <a:gd name="connsiteX2" fmla="*/ 1572516 w 1572516"/>
                <a:gd name="connsiteY2" fmla="*/ 341447 h 1536550"/>
                <a:gd name="connsiteX3" fmla="*/ 1572516 w 1572516"/>
                <a:gd name="connsiteY3" fmla="*/ 1536550 h 1536550"/>
                <a:gd name="connsiteX4" fmla="*/ 0 w 1572516"/>
                <a:gd name="connsiteY4" fmla="*/ 1536550 h 15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516" h="1536550">
                  <a:moveTo>
                    <a:pt x="0" y="0"/>
                  </a:moveTo>
                  <a:lnTo>
                    <a:pt x="1231069" y="0"/>
                  </a:lnTo>
                  <a:cubicBezTo>
                    <a:pt x="1419645" y="0"/>
                    <a:pt x="1572516" y="152871"/>
                    <a:pt x="1572516" y="341447"/>
                  </a:cubicBezTo>
                  <a:lnTo>
                    <a:pt x="1572516" y="1536550"/>
                  </a:lnTo>
                  <a:lnTo>
                    <a:pt x="0" y="1536550"/>
                  </a:lnTo>
                  <a:close/>
                </a:path>
              </a:pathLst>
            </a:cu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143C8E4E-9B91-B54B-E1E4-4CB00617A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794" t="9856" r="28517" b="36317"/>
          <a:stretch/>
        </p:blipFill>
        <p:spPr>
          <a:xfrm>
            <a:off x="504970" y="717997"/>
            <a:ext cx="4053385" cy="614000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Arrow Slight curve">
            <a:hlinkClick r:id="rId6" action="ppaction://hlinksldjump"/>
            <a:extLst>
              <a:ext uri="{FF2B5EF4-FFF2-40B4-BE49-F238E27FC236}">
                <a16:creationId xmlns:a16="http://schemas.microsoft.com/office/drawing/2014/main" id="{18337043-2087-D6C4-DDF4-DA944479D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C30572-F72D-79B1-DFAF-1BFE07E172B4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072A3B3-BC5E-037B-0ABD-D7029A0CBBFB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ADACA74-70D4-5EE5-05F8-B6024F25CFB4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0FD7DD-AAFC-18F4-BE4D-A54E15EE06C2}"/>
              </a:ext>
            </a:extLst>
          </p:cNvPr>
          <p:cNvGrpSpPr/>
          <p:nvPr/>
        </p:nvGrpSpPr>
        <p:grpSpPr>
          <a:xfrm>
            <a:off x="4845617" y="3190816"/>
            <a:ext cx="5649847" cy="1311024"/>
            <a:chOff x="6719249" y="3530054"/>
            <a:chExt cx="4204340" cy="9756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636DA2-DDE1-C4F7-3E4A-F3DA07BC65E5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975600"/>
              <a:chOff x="6482507" y="723812"/>
              <a:chExt cx="4204340" cy="163148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5627F71-D1A4-53EF-724B-E7CDE2997B79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E9A55C6C-D406-234E-CC35-CFA0A52A1C3D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63E32F-61A8-B4EC-88E5-F8A839C0325D}"/>
                </a:ext>
              </a:extLst>
            </p:cNvPr>
            <p:cNvSpPr txBox="1"/>
            <p:nvPr/>
          </p:nvSpPr>
          <p:spPr>
            <a:xfrm>
              <a:off x="6719249" y="3702114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3F3F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02E035-0CB1-4BD8-E01F-BE2388AC148D}"/>
                </a:ext>
              </a:extLst>
            </p:cNvPr>
            <p:cNvSpPr/>
            <p:nvPr/>
          </p:nvSpPr>
          <p:spPr>
            <a:xfrm>
              <a:off x="7521337" y="3530054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F3C697-86C4-EB86-E267-3D0FA05E5DFA}"/>
                </a:ext>
              </a:extLst>
            </p:cNvPr>
            <p:cNvSpPr txBox="1"/>
            <p:nvPr/>
          </p:nvSpPr>
          <p:spPr>
            <a:xfrm>
              <a:off x="7695537" y="3584828"/>
              <a:ext cx="3083810" cy="8016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Code Reviewing. Could potentially be rejected and going back to step development or passed the test and continue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684780-17FF-1BB5-37FA-A8033629825A}"/>
              </a:ext>
            </a:extLst>
          </p:cNvPr>
          <p:cNvGrpSpPr/>
          <p:nvPr/>
        </p:nvGrpSpPr>
        <p:grpSpPr>
          <a:xfrm>
            <a:off x="5455101" y="951806"/>
            <a:ext cx="3110744" cy="1648768"/>
            <a:chOff x="6719249" y="2146455"/>
            <a:chExt cx="4204341" cy="222840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434DF4-5B41-C050-64D0-7EA7F60AB386}"/>
                </a:ext>
              </a:extLst>
            </p:cNvPr>
            <p:cNvGrpSpPr/>
            <p:nvPr/>
          </p:nvGrpSpPr>
          <p:grpSpPr>
            <a:xfrm>
              <a:off x="6719250" y="2146455"/>
              <a:ext cx="4204340" cy="2228400"/>
              <a:chOff x="6482507" y="723810"/>
              <a:chExt cx="4204340" cy="372652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1A99CA5-81E7-07F7-3435-FDB0B8562F3A}"/>
                  </a:ext>
                </a:extLst>
              </p:cNvPr>
              <p:cNvSpPr/>
              <p:nvPr/>
            </p:nvSpPr>
            <p:spPr>
              <a:xfrm>
                <a:off x="6482508" y="723810"/>
                <a:ext cx="4204339" cy="372652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B7C2E2F-C69F-58D1-3DAD-BC3CB7C79813}"/>
                  </a:ext>
                </a:extLst>
              </p:cNvPr>
              <p:cNvSpPr/>
              <p:nvPr/>
            </p:nvSpPr>
            <p:spPr>
              <a:xfrm>
                <a:off x="6482507" y="723810"/>
                <a:ext cx="4204339" cy="3726198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6285CA-0F13-0DB2-C730-86BF21E203B3}"/>
                </a:ext>
              </a:extLst>
            </p:cNvPr>
            <p:cNvSpPr txBox="1"/>
            <p:nvPr/>
          </p:nvSpPr>
          <p:spPr>
            <a:xfrm>
              <a:off x="6719249" y="2944392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3F3F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8D055B-695D-9425-E719-F5C956F6E16D}"/>
                </a:ext>
              </a:extLst>
            </p:cNvPr>
            <p:cNvSpPr/>
            <p:nvPr/>
          </p:nvSpPr>
          <p:spPr>
            <a:xfrm>
              <a:off x="7521337" y="2146456"/>
              <a:ext cx="65051" cy="2228206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F25B1E-9673-EB4B-CDB2-90D3533EA871}"/>
                </a:ext>
              </a:extLst>
            </p:cNvPr>
            <p:cNvSpPr txBox="1"/>
            <p:nvPr/>
          </p:nvSpPr>
          <p:spPr>
            <a:xfrm>
              <a:off x="7746796" y="2565687"/>
              <a:ext cx="30838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20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Create P</a:t>
              </a:r>
              <a:r>
                <a:rPr lang="en-ID" sz="20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ull Request, Based on per feature.</a:t>
              </a:r>
              <a:endParaRPr lang="en-ID" sz="20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25DF78-D3AE-D928-A920-BBE7C157ADAD}"/>
              </a:ext>
            </a:extLst>
          </p:cNvPr>
          <p:cNvGrpSpPr/>
          <p:nvPr/>
        </p:nvGrpSpPr>
        <p:grpSpPr>
          <a:xfrm>
            <a:off x="6099285" y="4892800"/>
            <a:ext cx="4204340" cy="980597"/>
            <a:chOff x="6719248" y="4908656"/>
            <a:chExt cx="4204340" cy="9805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DF63C3-312F-82B1-6085-8F7EBFECDD85}"/>
                </a:ext>
              </a:extLst>
            </p:cNvPr>
            <p:cNvGrpSpPr/>
            <p:nvPr/>
          </p:nvGrpSpPr>
          <p:grpSpPr>
            <a:xfrm>
              <a:off x="6719248" y="4913653"/>
              <a:ext cx="4204340" cy="975600"/>
              <a:chOff x="6482507" y="723812"/>
              <a:chExt cx="4204340" cy="1631482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62B5516-327A-B8FD-F0F1-30A2F5177752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5487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C376B9CF-2769-EE29-70EE-E4C9A78695F6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0B7C3E-844F-7779-88C4-99037BDB323D}"/>
                </a:ext>
              </a:extLst>
            </p:cNvPr>
            <p:cNvSpPr txBox="1"/>
            <p:nvPr/>
          </p:nvSpPr>
          <p:spPr>
            <a:xfrm>
              <a:off x="6719248" y="5085287"/>
              <a:ext cx="680998" cy="632333"/>
            </a:xfrm>
            <a:custGeom>
              <a:avLst/>
              <a:gdLst/>
              <a:ahLst/>
              <a:cxnLst/>
              <a:rect l="l" t="t" r="r" b="b"/>
              <a:pathLst>
                <a:path w="680998" h="632333">
                  <a:moveTo>
                    <a:pt x="475540" y="0"/>
                  </a:moveTo>
                  <a:cubicBezTo>
                    <a:pt x="524926" y="0"/>
                    <a:pt x="566332" y="15689"/>
                    <a:pt x="599756" y="47067"/>
                  </a:cubicBezTo>
                  <a:cubicBezTo>
                    <a:pt x="633180" y="78445"/>
                    <a:pt x="649892" y="115689"/>
                    <a:pt x="649892" y="158799"/>
                  </a:cubicBezTo>
                  <a:cubicBezTo>
                    <a:pt x="649892" y="185539"/>
                    <a:pt x="642594" y="209959"/>
                    <a:pt x="627996" y="232060"/>
                  </a:cubicBezTo>
                  <a:cubicBezTo>
                    <a:pt x="613399" y="254161"/>
                    <a:pt x="592184" y="272033"/>
                    <a:pt x="564354" y="285675"/>
                  </a:cubicBezTo>
                  <a:cubicBezTo>
                    <a:pt x="600916" y="296590"/>
                    <a:pt x="629497" y="315621"/>
                    <a:pt x="650097" y="342770"/>
                  </a:cubicBezTo>
                  <a:cubicBezTo>
                    <a:pt x="670698" y="369918"/>
                    <a:pt x="680998" y="401910"/>
                    <a:pt x="680998" y="438745"/>
                  </a:cubicBezTo>
                  <a:cubicBezTo>
                    <a:pt x="680998" y="492770"/>
                    <a:pt x="661080" y="538541"/>
                    <a:pt x="621243" y="576058"/>
                  </a:cubicBezTo>
                  <a:cubicBezTo>
                    <a:pt x="581407" y="613575"/>
                    <a:pt x="530656" y="632333"/>
                    <a:pt x="468992" y="632333"/>
                  </a:cubicBezTo>
                  <a:cubicBezTo>
                    <a:pt x="410602" y="632333"/>
                    <a:pt x="362989" y="614666"/>
                    <a:pt x="326154" y="579332"/>
                  </a:cubicBezTo>
                  <a:cubicBezTo>
                    <a:pt x="289319" y="543998"/>
                    <a:pt x="269128" y="495908"/>
                    <a:pt x="265581" y="435062"/>
                  </a:cubicBezTo>
                  <a:lnTo>
                    <a:pt x="378951" y="435062"/>
                  </a:lnTo>
                  <a:cubicBezTo>
                    <a:pt x="383862" y="466167"/>
                    <a:pt x="394708" y="489291"/>
                    <a:pt x="411488" y="504434"/>
                  </a:cubicBezTo>
                  <a:cubicBezTo>
                    <a:pt x="428269" y="519577"/>
                    <a:pt x="449483" y="527149"/>
                    <a:pt x="475131" y="527149"/>
                  </a:cubicBezTo>
                  <a:cubicBezTo>
                    <a:pt x="501871" y="527149"/>
                    <a:pt x="524040" y="518554"/>
                    <a:pt x="541639" y="501365"/>
                  </a:cubicBezTo>
                  <a:cubicBezTo>
                    <a:pt x="559238" y="484175"/>
                    <a:pt x="568037" y="463165"/>
                    <a:pt x="568037" y="438336"/>
                  </a:cubicBezTo>
                  <a:cubicBezTo>
                    <a:pt x="568037" y="411051"/>
                    <a:pt x="556168" y="387995"/>
                    <a:pt x="532430" y="369168"/>
                  </a:cubicBezTo>
                  <a:cubicBezTo>
                    <a:pt x="508692" y="350341"/>
                    <a:pt x="474449" y="340655"/>
                    <a:pt x="429701" y="340109"/>
                  </a:cubicBezTo>
                  <a:lnTo>
                    <a:pt x="429701" y="241883"/>
                  </a:lnTo>
                  <a:cubicBezTo>
                    <a:pt x="457259" y="239700"/>
                    <a:pt x="477791" y="235403"/>
                    <a:pt x="491298" y="228991"/>
                  </a:cubicBezTo>
                  <a:cubicBezTo>
                    <a:pt x="504804" y="222578"/>
                    <a:pt x="515308" y="213779"/>
                    <a:pt x="522812" y="202592"/>
                  </a:cubicBezTo>
                  <a:cubicBezTo>
                    <a:pt x="530315" y="191405"/>
                    <a:pt x="534067" y="179536"/>
                    <a:pt x="534067" y="166985"/>
                  </a:cubicBezTo>
                  <a:cubicBezTo>
                    <a:pt x="534067" y="150614"/>
                    <a:pt x="528337" y="137040"/>
                    <a:pt x="516877" y="126262"/>
                  </a:cubicBezTo>
                  <a:cubicBezTo>
                    <a:pt x="505418" y="115484"/>
                    <a:pt x="490411" y="110095"/>
                    <a:pt x="471857" y="110095"/>
                  </a:cubicBezTo>
                  <a:cubicBezTo>
                    <a:pt x="455486" y="110095"/>
                    <a:pt x="440615" y="115075"/>
                    <a:pt x="427246" y="125034"/>
                  </a:cubicBezTo>
                  <a:cubicBezTo>
                    <a:pt x="413876" y="134993"/>
                    <a:pt x="404735" y="147885"/>
                    <a:pt x="399824" y="163711"/>
                  </a:cubicBezTo>
                  <a:lnTo>
                    <a:pt x="289728" y="163711"/>
                  </a:lnTo>
                  <a:cubicBezTo>
                    <a:pt x="295458" y="119236"/>
                    <a:pt x="311420" y="83492"/>
                    <a:pt x="337614" y="56480"/>
                  </a:cubicBezTo>
                  <a:cubicBezTo>
                    <a:pt x="374176" y="18827"/>
                    <a:pt x="420151" y="0"/>
                    <a:pt x="475540" y="0"/>
                  </a:cubicBezTo>
                  <a:close/>
                  <a:moveTo>
                    <a:pt x="6769" y="0"/>
                  </a:moveTo>
                  <a:cubicBezTo>
                    <a:pt x="50698" y="0"/>
                    <a:pt x="88556" y="10777"/>
                    <a:pt x="120343" y="32333"/>
                  </a:cubicBezTo>
                  <a:cubicBezTo>
                    <a:pt x="152131" y="53888"/>
                    <a:pt x="176687" y="86835"/>
                    <a:pt x="194013" y="131173"/>
                  </a:cubicBezTo>
                  <a:cubicBezTo>
                    <a:pt x="211339" y="175512"/>
                    <a:pt x="220003" y="237244"/>
                    <a:pt x="220003" y="316371"/>
                  </a:cubicBezTo>
                  <a:cubicBezTo>
                    <a:pt x="220003" y="396317"/>
                    <a:pt x="211203" y="458527"/>
                    <a:pt x="193604" y="503002"/>
                  </a:cubicBezTo>
                  <a:cubicBezTo>
                    <a:pt x="176005" y="547477"/>
                    <a:pt x="152335" y="580151"/>
                    <a:pt x="122595" y="601024"/>
                  </a:cubicBezTo>
                  <a:cubicBezTo>
                    <a:pt x="92854" y="621897"/>
                    <a:pt x="55337" y="632333"/>
                    <a:pt x="10043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9" y="525921"/>
                  </a:lnTo>
                  <a:cubicBezTo>
                    <a:pt x="37201" y="525921"/>
                    <a:pt x="59255" y="512142"/>
                    <a:pt x="75592" y="484584"/>
                  </a:cubicBezTo>
                  <a:cubicBezTo>
                    <a:pt x="95467" y="451296"/>
                    <a:pt x="105405" y="395635"/>
                    <a:pt x="105405" y="317599"/>
                  </a:cubicBezTo>
                  <a:cubicBezTo>
                    <a:pt x="105405" y="238472"/>
                    <a:pt x="96488" y="183902"/>
                    <a:pt x="78655" y="153888"/>
                  </a:cubicBezTo>
                  <a:cubicBezTo>
                    <a:pt x="60821" y="123874"/>
                    <a:pt x="37746" y="108868"/>
                    <a:pt x="9429" y="108868"/>
                  </a:cubicBezTo>
                  <a:lnTo>
                    <a:pt x="0" y="110472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73F3F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573A5C-A912-31FD-9858-382BBC43AB53}"/>
                </a:ext>
              </a:extLst>
            </p:cNvPr>
            <p:cNvSpPr/>
            <p:nvPr/>
          </p:nvSpPr>
          <p:spPr>
            <a:xfrm>
              <a:off x="7521337" y="4908656"/>
              <a:ext cx="65051" cy="980597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EC5F75F-2E2A-E1E8-764B-8D8566D2CC55}"/>
                </a:ext>
              </a:extLst>
            </p:cNvPr>
            <p:cNvSpPr txBox="1"/>
            <p:nvPr/>
          </p:nvSpPr>
          <p:spPr>
            <a:xfrm>
              <a:off x="7707479" y="5116218"/>
              <a:ext cx="308381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Merge Feature branch into dev branch</a:t>
              </a: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88F775B-4A39-C219-78E3-476A6733157D}"/>
              </a:ext>
            </a:extLst>
          </p:cNvPr>
          <p:cNvSpPr/>
          <p:nvPr/>
        </p:nvSpPr>
        <p:spPr>
          <a:xfrm>
            <a:off x="8823857" y="2253152"/>
            <a:ext cx="2523068" cy="1078963"/>
          </a:xfrm>
          <a:custGeom>
            <a:avLst/>
            <a:gdLst>
              <a:gd name="connsiteX0" fmla="*/ 0 w 723014"/>
              <a:gd name="connsiteY0" fmla="*/ 0 h 1531672"/>
              <a:gd name="connsiteX1" fmla="*/ 255182 w 723014"/>
              <a:gd name="connsiteY1" fmla="*/ 31897 h 1531672"/>
              <a:gd name="connsiteX2" fmla="*/ 435935 w 723014"/>
              <a:gd name="connsiteY2" fmla="*/ 106325 h 1531672"/>
              <a:gd name="connsiteX3" fmla="*/ 552893 w 723014"/>
              <a:gd name="connsiteY3" fmla="*/ 244548 h 1531672"/>
              <a:gd name="connsiteX4" fmla="*/ 648586 w 723014"/>
              <a:gd name="connsiteY4" fmla="*/ 425302 h 1531672"/>
              <a:gd name="connsiteX5" fmla="*/ 701749 w 723014"/>
              <a:gd name="connsiteY5" fmla="*/ 659218 h 1531672"/>
              <a:gd name="connsiteX6" fmla="*/ 723014 w 723014"/>
              <a:gd name="connsiteY6" fmla="*/ 861237 h 1531672"/>
              <a:gd name="connsiteX7" fmla="*/ 701749 w 723014"/>
              <a:gd name="connsiteY7" fmla="*/ 1435395 h 1531672"/>
              <a:gd name="connsiteX8" fmla="*/ 680484 w 723014"/>
              <a:gd name="connsiteY8" fmla="*/ 1477925 h 1531672"/>
              <a:gd name="connsiteX9" fmla="*/ 606056 w 723014"/>
              <a:gd name="connsiteY9" fmla="*/ 1531088 h 1531672"/>
              <a:gd name="connsiteX10" fmla="*/ 595424 w 723014"/>
              <a:gd name="connsiteY10" fmla="*/ 1531088 h 1531672"/>
              <a:gd name="connsiteX0" fmla="*/ 0 w 723801"/>
              <a:gd name="connsiteY0" fmla="*/ 0 h 1531672"/>
              <a:gd name="connsiteX1" fmla="*/ 255182 w 723801"/>
              <a:gd name="connsiteY1" fmla="*/ 31897 h 1531672"/>
              <a:gd name="connsiteX2" fmla="*/ 435935 w 723801"/>
              <a:gd name="connsiteY2" fmla="*/ 106325 h 1531672"/>
              <a:gd name="connsiteX3" fmla="*/ 552893 w 723801"/>
              <a:gd name="connsiteY3" fmla="*/ 244548 h 1531672"/>
              <a:gd name="connsiteX4" fmla="*/ 701749 w 723801"/>
              <a:gd name="connsiteY4" fmla="*/ 659218 h 1531672"/>
              <a:gd name="connsiteX5" fmla="*/ 723014 w 723801"/>
              <a:gd name="connsiteY5" fmla="*/ 861237 h 1531672"/>
              <a:gd name="connsiteX6" fmla="*/ 701749 w 723801"/>
              <a:gd name="connsiteY6" fmla="*/ 1435395 h 1531672"/>
              <a:gd name="connsiteX7" fmla="*/ 680484 w 723801"/>
              <a:gd name="connsiteY7" fmla="*/ 1477925 h 1531672"/>
              <a:gd name="connsiteX8" fmla="*/ 606056 w 723801"/>
              <a:gd name="connsiteY8" fmla="*/ 1531088 h 1531672"/>
              <a:gd name="connsiteX9" fmla="*/ 595424 w 723801"/>
              <a:gd name="connsiteY9" fmla="*/ 1531088 h 1531672"/>
              <a:gd name="connsiteX0" fmla="*/ 0 w 713605"/>
              <a:gd name="connsiteY0" fmla="*/ 0 h 1531672"/>
              <a:gd name="connsiteX1" fmla="*/ 255182 w 713605"/>
              <a:gd name="connsiteY1" fmla="*/ 31897 h 1531672"/>
              <a:gd name="connsiteX2" fmla="*/ 435935 w 713605"/>
              <a:gd name="connsiteY2" fmla="*/ 106325 h 1531672"/>
              <a:gd name="connsiteX3" fmla="*/ 552893 w 713605"/>
              <a:gd name="connsiteY3" fmla="*/ 244548 h 1531672"/>
              <a:gd name="connsiteX4" fmla="*/ 701749 w 713605"/>
              <a:gd name="connsiteY4" fmla="*/ 659218 h 1531672"/>
              <a:gd name="connsiteX5" fmla="*/ 701749 w 713605"/>
              <a:gd name="connsiteY5" fmla="*/ 1435395 h 1531672"/>
              <a:gd name="connsiteX6" fmla="*/ 680484 w 713605"/>
              <a:gd name="connsiteY6" fmla="*/ 1477925 h 1531672"/>
              <a:gd name="connsiteX7" fmla="*/ 606056 w 713605"/>
              <a:gd name="connsiteY7" fmla="*/ 1531088 h 1531672"/>
              <a:gd name="connsiteX8" fmla="*/ 595424 w 713605"/>
              <a:gd name="connsiteY8" fmla="*/ 1531088 h 1531672"/>
              <a:gd name="connsiteX0" fmla="*/ 0 w 867625"/>
              <a:gd name="connsiteY0" fmla="*/ 0 h 1531672"/>
              <a:gd name="connsiteX1" fmla="*/ 255182 w 867625"/>
              <a:gd name="connsiteY1" fmla="*/ 31897 h 1531672"/>
              <a:gd name="connsiteX2" fmla="*/ 435935 w 867625"/>
              <a:gd name="connsiteY2" fmla="*/ 106325 h 1531672"/>
              <a:gd name="connsiteX3" fmla="*/ 552893 w 867625"/>
              <a:gd name="connsiteY3" fmla="*/ 244548 h 1531672"/>
              <a:gd name="connsiteX4" fmla="*/ 701749 w 867625"/>
              <a:gd name="connsiteY4" fmla="*/ 659218 h 1531672"/>
              <a:gd name="connsiteX5" fmla="*/ 867547 w 867625"/>
              <a:gd name="connsiteY5" fmla="*/ 1199259 h 1531672"/>
              <a:gd name="connsiteX6" fmla="*/ 680484 w 867625"/>
              <a:gd name="connsiteY6" fmla="*/ 1477925 h 1531672"/>
              <a:gd name="connsiteX7" fmla="*/ 606056 w 867625"/>
              <a:gd name="connsiteY7" fmla="*/ 1531088 h 1531672"/>
              <a:gd name="connsiteX8" fmla="*/ 595424 w 867625"/>
              <a:gd name="connsiteY8" fmla="*/ 1531088 h 1531672"/>
              <a:gd name="connsiteX0" fmla="*/ 0 w 868899"/>
              <a:gd name="connsiteY0" fmla="*/ 0 h 1531672"/>
              <a:gd name="connsiteX1" fmla="*/ 255182 w 868899"/>
              <a:gd name="connsiteY1" fmla="*/ 31897 h 1531672"/>
              <a:gd name="connsiteX2" fmla="*/ 435935 w 868899"/>
              <a:gd name="connsiteY2" fmla="*/ 106325 h 1531672"/>
              <a:gd name="connsiteX3" fmla="*/ 552893 w 868899"/>
              <a:gd name="connsiteY3" fmla="*/ 244548 h 1531672"/>
              <a:gd name="connsiteX4" fmla="*/ 701749 w 868899"/>
              <a:gd name="connsiteY4" fmla="*/ 659218 h 1531672"/>
              <a:gd name="connsiteX5" fmla="*/ 867547 w 868899"/>
              <a:gd name="connsiteY5" fmla="*/ 1199259 h 1531672"/>
              <a:gd name="connsiteX6" fmla="*/ 606056 w 868899"/>
              <a:gd name="connsiteY6" fmla="*/ 1531088 h 1531672"/>
              <a:gd name="connsiteX7" fmla="*/ 595424 w 868899"/>
              <a:gd name="connsiteY7" fmla="*/ 1531088 h 1531672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78872"/>
              <a:gd name="connsiteY0" fmla="*/ 0 h 1531088"/>
              <a:gd name="connsiteX1" fmla="*/ 255182 w 878872"/>
              <a:gd name="connsiteY1" fmla="*/ 31897 h 1531088"/>
              <a:gd name="connsiteX2" fmla="*/ 435935 w 878872"/>
              <a:gd name="connsiteY2" fmla="*/ 106325 h 1531088"/>
              <a:gd name="connsiteX3" fmla="*/ 552893 w 878872"/>
              <a:gd name="connsiteY3" fmla="*/ 244548 h 1531088"/>
              <a:gd name="connsiteX4" fmla="*/ 701749 w 878872"/>
              <a:gd name="connsiteY4" fmla="*/ 659218 h 1531088"/>
              <a:gd name="connsiteX5" fmla="*/ 877595 w 878872"/>
              <a:gd name="connsiteY5" fmla="*/ 1143993 h 1531088"/>
              <a:gd name="connsiteX6" fmla="*/ 606056 w 878872"/>
              <a:gd name="connsiteY6" fmla="*/ 1531088 h 1531088"/>
              <a:gd name="connsiteX0" fmla="*/ 0 w 702396"/>
              <a:gd name="connsiteY0" fmla="*/ 0 h 1531088"/>
              <a:gd name="connsiteX1" fmla="*/ 255182 w 702396"/>
              <a:gd name="connsiteY1" fmla="*/ 31897 h 1531088"/>
              <a:gd name="connsiteX2" fmla="*/ 435935 w 702396"/>
              <a:gd name="connsiteY2" fmla="*/ 106325 h 1531088"/>
              <a:gd name="connsiteX3" fmla="*/ 552893 w 702396"/>
              <a:gd name="connsiteY3" fmla="*/ 244548 h 1531088"/>
              <a:gd name="connsiteX4" fmla="*/ 701749 w 702396"/>
              <a:gd name="connsiteY4" fmla="*/ 659218 h 1531088"/>
              <a:gd name="connsiteX5" fmla="*/ 606056 w 702396"/>
              <a:gd name="connsiteY5" fmla="*/ 1531088 h 1531088"/>
              <a:gd name="connsiteX0" fmla="*/ 0 w 787855"/>
              <a:gd name="connsiteY0" fmla="*/ 0 h 1531088"/>
              <a:gd name="connsiteX1" fmla="*/ 255182 w 787855"/>
              <a:gd name="connsiteY1" fmla="*/ 31897 h 1531088"/>
              <a:gd name="connsiteX2" fmla="*/ 435935 w 787855"/>
              <a:gd name="connsiteY2" fmla="*/ 106325 h 1531088"/>
              <a:gd name="connsiteX3" fmla="*/ 552893 w 787855"/>
              <a:gd name="connsiteY3" fmla="*/ 244548 h 1531088"/>
              <a:gd name="connsiteX4" fmla="*/ 701749 w 787855"/>
              <a:gd name="connsiteY4" fmla="*/ 659218 h 1531088"/>
              <a:gd name="connsiteX5" fmla="*/ 606056 w 787855"/>
              <a:gd name="connsiteY5" fmla="*/ 1531088 h 1531088"/>
              <a:gd name="connsiteX0" fmla="*/ 0 w 871017"/>
              <a:gd name="connsiteY0" fmla="*/ 0 h 1531088"/>
              <a:gd name="connsiteX1" fmla="*/ 255182 w 871017"/>
              <a:gd name="connsiteY1" fmla="*/ 31897 h 1531088"/>
              <a:gd name="connsiteX2" fmla="*/ 435935 w 871017"/>
              <a:gd name="connsiteY2" fmla="*/ 106325 h 1531088"/>
              <a:gd name="connsiteX3" fmla="*/ 552893 w 871017"/>
              <a:gd name="connsiteY3" fmla="*/ 244548 h 1531088"/>
              <a:gd name="connsiteX4" fmla="*/ 857498 w 871017"/>
              <a:gd name="connsiteY4" fmla="*/ 568783 h 1531088"/>
              <a:gd name="connsiteX5" fmla="*/ 606056 w 871017"/>
              <a:gd name="connsiteY5" fmla="*/ 1531088 h 1531088"/>
              <a:gd name="connsiteX0" fmla="*/ 0 w 879680"/>
              <a:gd name="connsiteY0" fmla="*/ 0 h 1531088"/>
              <a:gd name="connsiteX1" fmla="*/ 255182 w 879680"/>
              <a:gd name="connsiteY1" fmla="*/ 31897 h 1531088"/>
              <a:gd name="connsiteX2" fmla="*/ 435935 w 879680"/>
              <a:gd name="connsiteY2" fmla="*/ 106325 h 1531088"/>
              <a:gd name="connsiteX3" fmla="*/ 857498 w 879680"/>
              <a:gd name="connsiteY3" fmla="*/ 568783 h 1531088"/>
              <a:gd name="connsiteX4" fmla="*/ 606056 w 879680"/>
              <a:gd name="connsiteY4" fmla="*/ 1531088 h 1531088"/>
              <a:gd name="connsiteX0" fmla="*/ 0 w 893069"/>
              <a:gd name="connsiteY0" fmla="*/ 17224 h 1548312"/>
              <a:gd name="connsiteX1" fmla="*/ 255182 w 893069"/>
              <a:gd name="connsiteY1" fmla="*/ 49121 h 1548312"/>
              <a:gd name="connsiteX2" fmla="*/ 857498 w 893069"/>
              <a:gd name="connsiteY2" fmla="*/ 586007 h 1548312"/>
              <a:gd name="connsiteX3" fmla="*/ 606056 w 893069"/>
              <a:gd name="connsiteY3" fmla="*/ 1548312 h 1548312"/>
              <a:gd name="connsiteX0" fmla="*/ 0 w 862180"/>
              <a:gd name="connsiteY0" fmla="*/ 970 h 1532058"/>
              <a:gd name="connsiteX1" fmla="*/ 672189 w 862180"/>
              <a:gd name="connsiteY1" fmla="*/ 63012 h 1532058"/>
              <a:gd name="connsiteX2" fmla="*/ 857498 w 862180"/>
              <a:gd name="connsiteY2" fmla="*/ 569753 h 1532058"/>
              <a:gd name="connsiteX3" fmla="*/ 606056 w 862180"/>
              <a:gd name="connsiteY3" fmla="*/ 1532058 h 1532058"/>
              <a:gd name="connsiteX0" fmla="*/ 0 w 706418"/>
              <a:gd name="connsiteY0" fmla="*/ 67043 h 1598131"/>
              <a:gd name="connsiteX1" fmla="*/ 672189 w 706418"/>
              <a:gd name="connsiteY1" fmla="*/ 129085 h 1598131"/>
              <a:gd name="connsiteX2" fmla="*/ 606056 w 706418"/>
              <a:gd name="connsiteY2" fmla="*/ 1598131 h 1598131"/>
              <a:gd name="connsiteX0" fmla="*/ 0 w 790573"/>
              <a:gd name="connsiteY0" fmla="*/ 67043 h 1598131"/>
              <a:gd name="connsiteX1" fmla="*/ 672189 w 790573"/>
              <a:gd name="connsiteY1" fmla="*/ 129085 h 1598131"/>
              <a:gd name="connsiteX2" fmla="*/ 606056 w 790573"/>
              <a:gd name="connsiteY2" fmla="*/ 1598131 h 1598131"/>
              <a:gd name="connsiteX0" fmla="*/ 0 w 874715"/>
              <a:gd name="connsiteY0" fmla="*/ 8154 h 1539242"/>
              <a:gd name="connsiteX1" fmla="*/ 817890 w 874715"/>
              <a:gd name="connsiteY1" fmla="*/ 180728 h 1539242"/>
              <a:gd name="connsiteX2" fmla="*/ 606056 w 874715"/>
              <a:gd name="connsiteY2" fmla="*/ 1539242 h 1539242"/>
              <a:gd name="connsiteX0" fmla="*/ 0 w 1112128"/>
              <a:gd name="connsiteY0" fmla="*/ 0 h 1601426"/>
              <a:gd name="connsiteX1" fmla="*/ 1038954 w 1112128"/>
              <a:gd name="connsiteY1" fmla="*/ 242912 h 1601426"/>
              <a:gd name="connsiteX2" fmla="*/ 827120 w 1112128"/>
              <a:gd name="connsiteY2" fmla="*/ 1601426 h 1601426"/>
              <a:gd name="connsiteX0" fmla="*/ 0 w 1112128"/>
              <a:gd name="connsiteY0" fmla="*/ 5956 h 1607382"/>
              <a:gd name="connsiteX1" fmla="*/ 1038954 w 1112128"/>
              <a:gd name="connsiteY1" fmla="*/ 248868 h 1607382"/>
              <a:gd name="connsiteX2" fmla="*/ 827120 w 1112128"/>
              <a:gd name="connsiteY2" fmla="*/ 1607382 h 1607382"/>
              <a:gd name="connsiteX0" fmla="*/ 0 w 1112128"/>
              <a:gd name="connsiteY0" fmla="*/ 3740 h 1635048"/>
              <a:gd name="connsiteX1" fmla="*/ 1038954 w 1112128"/>
              <a:gd name="connsiteY1" fmla="*/ 276534 h 1635048"/>
              <a:gd name="connsiteX2" fmla="*/ 827120 w 1112128"/>
              <a:gd name="connsiteY2" fmla="*/ 1635048 h 1635048"/>
              <a:gd name="connsiteX0" fmla="*/ 0 w 1112128"/>
              <a:gd name="connsiteY0" fmla="*/ 2551 h 1663741"/>
              <a:gd name="connsiteX1" fmla="*/ 1038954 w 1112128"/>
              <a:gd name="connsiteY1" fmla="*/ 305227 h 1663741"/>
              <a:gd name="connsiteX2" fmla="*/ 827120 w 1112128"/>
              <a:gd name="connsiteY2" fmla="*/ 1663741 h 1663741"/>
              <a:gd name="connsiteX0" fmla="*/ 0 w 1112128"/>
              <a:gd name="connsiteY0" fmla="*/ 1617 h 1710619"/>
              <a:gd name="connsiteX1" fmla="*/ 1038954 w 1112128"/>
              <a:gd name="connsiteY1" fmla="*/ 352105 h 1710619"/>
              <a:gd name="connsiteX2" fmla="*/ 827120 w 1112128"/>
              <a:gd name="connsiteY2" fmla="*/ 1710619 h 1710619"/>
              <a:gd name="connsiteX0" fmla="*/ 0 w 1129788"/>
              <a:gd name="connsiteY0" fmla="*/ 887 h 1709889"/>
              <a:gd name="connsiteX1" fmla="*/ 1062860 w 1129788"/>
              <a:gd name="connsiteY1" fmla="*/ 435046 h 1709889"/>
              <a:gd name="connsiteX2" fmla="*/ 827120 w 1129788"/>
              <a:gd name="connsiteY2" fmla="*/ 1709889 h 1709889"/>
              <a:gd name="connsiteX0" fmla="*/ 0 w 1129788"/>
              <a:gd name="connsiteY0" fmla="*/ 0 h 1709002"/>
              <a:gd name="connsiteX1" fmla="*/ 1062860 w 1129788"/>
              <a:gd name="connsiteY1" fmla="*/ 434159 h 1709002"/>
              <a:gd name="connsiteX2" fmla="*/ 827120 w 1129788"/>
              <a:gd name="connsiteY2" fmla="*/ 1709002 h 170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788" h="1709002">
                <a:moveTo>
                  <a:pt x="0" y="0"/>
                </a:moveTo>
                <a:cubicBezTo>
                  <a:pt x="745034" y="27346"/>
                  <a:pt x="925007" y="149325"/>
                  <a:pt x="1062860" y="434159"/>
                </a:cubicBezTo>
                <a:cubicBezTo>
                  <a:pt x="1200713" y="718993"/>
                  <a:pt x="1127276" y="1704402"/>
                  <a:pt x="827120" y="170900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04166EB-C099-2F51-EF6C-9ED0DA434C49}"/>
              </a:ext>
            </a:extLst>
          </p:cNvPr>
          <p:cNvSpPr/>
          <p:nvPr/>
        </p:nvSpPr>
        <p:spPr>
          <a:xfrm>
            <a:off x="5560237" y="4687683"/>
            <a:ext cx="433915" cy="953252"/>
          </a:xfrm>
          <a:custGeom>
            <a:avLst/>
            <a:gdLst>
              <a:gd name="connsiteX0" fmla="*/ 36678 w 385593"/>
              <a:gd name="connsiteY0" fmla="*/ 0 h 938611"/>
              <a:gd name="connsiteX1" fmla="*/ 583 w 385593"/>
              <a:gd name="connsiteY1" fmla="*/ 276726 h 938611"/>
              <a:gd name="connsiteX2" fmla="*/ 72772 w 385593"/>
              <a:gd name="connsiteY2" fmla="*/ 782053 h 938611"/>
              <a:gd name="connsiteX3" fmla="*/ 193088 w 385593"/>
              <a:gd name="connsiteY3" fmla="*/ 926432 h 938611"/>
              <a:gd name="connsiteX4" fmla="*/ 385593 w 385593"/>
              <a:gd name="connsiteY4" fmla="*/ 938463 h 938611"/>
              <a:gd name="connsiteX0" fmla="*/ 6218 w 399488"/>
              <a:gd name="connsiteY0" fmla="*/ 0 h 1051205"/>
              <a:gd name="connsiteX1" fmla="*/ 14478 w 399488"/>
              <a:gd name="connsiteY1" fmla="*/ 389320 h 1051205"/>
              <a:gd name="connsiteX2" fmla="*/ 86667 w 399488"/>
              <a:gd name="connsiteY2" fmla="*/ 894647 h 1051205"/>
              <a:gd name="connsiteX3" fmla="*/ 206983 w 399488"/>
              <a:gd name="connsiteY3" fmla="*/ 1039026 h 1051205"/>
              <a:gd name="connsiteX4" fmla="*/ 399488 w 399488"/>
              <a:gd name="connsiteY4" fmla="*/ 1051057 h 1051205"/>
              <a:gd name="connsiteX0" fmla="*/ 0 w 393270"/>
              <a:gd name="connsiteY0" fmla="*/ 0 h 1051205"/>
              <a:gd name="connsiteX1" fmla="*/ 80449 w 393270"/>
              <a:gd name="connsiteY1" fmla="*/ 894647 h 1051205"/>
              <a:gd name="connsiteX2" fmla="*/ 200765 w 393270"/>
              <a:gd name="connsiteY2" fmla="*/ 1039026 h 1051205"/>
              <a:gd name="connsiteX3" fmla="*/ 393270 w 393270"/>
              <a:gd name="connsiteY3" fmla="*/ 1051057 h 1051205"/>
              <a:gd name="connsiteX0" fmla="*/ 0 w 393270"/>
              <a:gd name="connsiteY0" fmla="*/ 0 h 1051205"/>
              <a:gd name="connsiteX1" fmla="*/ 200765 w 393270"/>
              <a:gd name="connsiteY1" fmla="*/ 1039026 h 1051205"/>
              <a:gd name="connsiteX2" fmla="*/ 393270 w 393270"/>
              <a:gd name="connsiteY2" fmla="*/ 1051057 h 1051205"/>
              <a:gd name="connsiteX0" fmla="*/ 0 w 393270"/>
              <a:gd name="connsiteY0" fmla="*/ 0 h 1051057"/>
              <a:gd name="connsiteX1" fmla="*/ 393270 w 393270"/>
              <a:gd name="connsiteY1" fmla="*/ 1051057 h 1051057"/>
              <a:gd name="connsiteX0" fmla="*/ 0 w 393270"/>
              <a:gd name="connsiteY0" fmla="*/ 0 h 1051057"/>
              <a:gd name="connsiteX1" fmla="*/ 393270 w 393270"/>
              <a:gd name="connsiteY1" fmla="*/ 1051057 h 1051057"/>
              <a:gd name="connsiteX0" fmla="*/ 0 w 267028"/>
              <a:gd name="connsiteY0" fmla="*/ 0 h 1074940"/>
              <a:gd name="connsiteX1" fmla="*/ 267028 w 267028"/>
              <a:gd name="connsiteY1" fmla="*/ 1074940 h 1074940"/>
              <a:gd name="connsiteX0" fmla="*/ 80249 w 347277"/>
              <a:gd name="connsiteY0" fmla="*/ 0 h 1074940"/>
              <a:gd name="connsiteX1" fmla="*/ 347277 w 347277"/>
              <a:gd name="connsiteY1" fmla="*/ 1074940 h 1074940"/>
              <a:gd name="connsiteX0" fmla="*/ 47677 w 419009"/>
              <a:gd name="connsiteY0" fmla="*/ 0 h 967159"/>
              <a:gd name="connsiteX1" fmla="*/ 419009 w 419009"/>
              <a:gd name="connsiteY1" fmla="*/ 967159 h 967159"/>
              <a:gd name="connsiteX0" fmla="*/ 27650 w 398982"/>
              <a:gd name="connsiteY0" fmla="*/ 0 h 967159"/>
              <a:gd name="connsiteX1" fmla="*/ 398982 w 398982"/>
              <a:gd name="connsiteY1" fmla="*/ 967159 h 967159"/>
              <a:gd name="connsiteX0" fmla="*/ 16633 w 450548"/>
              <a:gd name="connsiteY0" fmla="*/ 0 h 953252"/>
              <a:gd name="connsiteX1" fmla="*/ 450548 w 450548"/>
              <a:gd name="connsiteY1" fmla="*/ 953252 h 953252"/>
              <a:gd name="connsiteX0" fmla="*/ 7818 w 441733"/>
              <a:gd name="connsiteY0" fmla="*/ 0 h 953252"/>
              <a:gd name="connsiteX1" fmla="*/ 441733 w 441733"/>
              <a:gd name="connsiteY1" fmla="*/ 953252 h 953252"/>
              <a:gd name="connsiteX0" fmla="*/ 0 w 433915"/>
              <a:gd name="connsiteY0" fmla="*/ 0 h 953252"/>
              <a:gd name="connsiteX1" fmla="*/ 433915 w 433915"/>
              <a:gd name="connsiteY1" fmla="*/ 953252 h 953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915" h="953252">
                <a:moveTo>
                  <a:pt x="0" y="0"/>
                </a:moveTo>
                <a:cubicBezTo>
                  <a:pt x="10077" y="443448"/>
                  <a:pt x="83319" y="943964"/>
                  <a:pt x="433915" y="95325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140C5E47-C802-2989-EE1D-2764092D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94" t="9856" r="28517" b="36317"/>
          <a:stretch/>
        </p:blipFill>
        <p:spPr>
          <a:xfrm>
            <a:off x="504970" y="717997"/>
            <a:ext cx="4053385" cy="6140004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Arrow Slight curve">
            <a:hlinkClick r:id="rId4" action="ppaction://hlinksldjump"/>
            <a:extLst>
              <a:ext uri="{FF2B5EF4-FFF2-40B4-BE49-F238E27FC236}">
                <a16:creationId xmlns:a16="http://schemas.microsoft.com/office/drawing/2014/main" id="{169C0769-6C49-8CF0-7DC8-999CDEC9D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6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3CC14-C639-87BB-A2C9-5147F2691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3E5F57E-F24A-F0D9-47DE-ADAB15E7519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7A015A-2452-2EE4-2195-6E6496AF0382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27B6583-7610-089E-94E9-0A5A2CA47780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Graphic 9" descr="Arrow Slight curve">
            <a:hlinkClick r:id="rId3" action="ppaction://hlinksldjump"/>
            <a:extLst>
              <a:ext uri="{FF2B5EF4-FFF2-40B4-BE49-F238E27FC236}">
                <a16:creationId xmlns:a16="http://schemas.microsoft.com/office/drawing/2014/main" id="{3BEEE199-A086-F6FD-BF54-C0079B351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1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1C86D6-7F09-CFCE-5370-A3B4BE67A7C8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A776574-D930-905A-F038-E5A915F36435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F51C4A0-70D8-998D-1E46-38802933AFC0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2F0E070B-7D51-B8C2-81A0-066889FEE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733" t="22988" r="23867" b="21067"/>
          <a:stretch/>
        </p:blipFill>
        <p:spPr>
          <a:xfrm>
            <a:off x="7679327" y="3427180"/>
            <a:ext cx="3581400" cy="3430819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DEEAAF4-5050-447F-C6A4-35BA28A7DF12}"/>
              </a:ext>
            </a:extLst>
          </p:cNvPr>
          <p:cNvGrpSpPr/>
          <p:nvPr/>
        </p:nvGrpSpPr>
        <p:grpSpPr>
          <a:xfrm>
            <a:off x="6719249" y="906880"/>
            <a:ext cx="4204341" cy="973874"/>
            <a:chOff x="6719249" y="2146456"/>
            <a:chExt cx="4204341" cy="97387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D2B7C8-6902-031F-967E-F21DD63A74FD}"/>
                </a:ext>
              </a:extLst>
            </p:cNvPr>
            <p:cNvGrpSpPr/>
            <p:nvPr/>
          </p:nvGrpSpPr>
          <p:grpSpPr>
            <a:xfrm>
              <a:off x="6719250" y="2146456"/>
              <a:ext cx="4204340" cy="973874"/>
              <a:chOff x="6482507" y="723812"/>
              <a:chExt cx="4204340" cy="162859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F2EE888-B256-7863-EA15-C541365FDEAC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09ABEE6-31C3-0187-D2E5-19BAEE0151FA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E612D6-5A67-A4CF-F73C-3F28FD33F976}"/>
                </a:ext>
              </a:extLst>
            </p:cNvPr>
            <p:cNvSpPr txBox="1"/>
            <p:nvPr/>
          </p:nvSpPr>
          <p:spPr>
            <a:xfrm>
              <a:off x="6719249" y="2317227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88B3E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D4F0A6-928C-53F4-461A-59F4D7DC8593}"/>
                </a:ext>
              </a:extLst>
            </p:cNvPr>
            <p:cNvSpPr/>
            <p:nvPr/>
          </p:nvSpPr>
          <p:spPr>
            <a:xfrm>
              <a:off x="7521337" y="2146456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81ECF-5050-D2C6-E499-AC75A5002C1D}"/>
                </a:ext>
              </a:extLst>
            </p:cNvPr>
            <p:cNvSpPr txBox="1"/>
            <p:nvPr/>
          </p:nvSpPr>
          <p:spPr>
            <a:xfrm>
              <a:off x="7679327" y="2437862"/>
              <a:ext cx="30838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Deploy to Hosting / Cloud Server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0D3995-DCD8-41F8-F15F-99B3032BF829}"/>
              </a:ext>
            </a:extLst>
          </p:cNvPr>
          <p:cNvGrpSpPr/>
          <p:nvPr/>
        </p:nvGrpSpPr>
        <p:grpSpPr>
          <a:xfrm>
            <a:off x="6719249" y="2354517"/>
            <a:ext cx="4204340" cy="975600"/>
            <a:chOff x="6719249" y="3530054"/>
            <a:chExt cx="4204340" cy="9756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34C4976-2D14-29D2-8B5D-2CB2DED5D752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975600"/>
              <a:chOff x="6482507" y="723812"/>
              <a:chExt cx="4204340" cy="1631482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A11CAB3-AA16-0834-BAB7-F8215343D03F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11CA09B-8E5D-BFB5-5831-36ECE3862D09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09258F-DCA6-79E8-0965-5A7878BCA982}"/>
                </a:ext>
              </a:extLst>
            </p:cNvPr>
            <p:cNvSpPr txBox="1"/>
            <p:nvPr/>
          </p:nvSpPr>
          <p:spPr>
            <a:xfrm>
              <a:off x="6719249" y="3702114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D88B3E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F7F746-CDB8-9C9C-ED75-8241424768FC}"/>
                </a:ext>
              </a:extLst>
            </p:cNvPr>
            <p:cNvSpPr/>
            <p:nvPr/>
          </p:nvSpPr>
          <p:spPr>
            <a:xfrm>
              <a:off x="7521337" y="3530054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F1C6596-4AB9-AFE0-59B8-8B52F18681FB}"/>
                </a:ext>
              </a:extLst>
            </p:cNvPr>
            <p:cNvSpPr txBox="1"/>
            <p:nvPr/>
          </p:nvSpPr>
          <p:spPr>
            <a:xfrm>
              <a:off x="7796510" y="3845228"/>
              <a:ext cx="296662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6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Internal Testing -- Publish</a:t>
              </a: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6423048-55BD-C798-3D9D-AF50F2D9A2AE}"/>
              </a:ext>
            </a:extLst>
          </p:cNvPr>
          <p:cNvGrpSpPr/>
          <p:nvPr/>
        </p:nvGrpSpPr>
        <p:grpSpPr>
          <a:xfrm>
            <a:off x="821984" y="906880"/>
            <a:ext cx="5229972" cy="3171825"/>
            <a:chOff x="821984" y="906880"/>
            <a:chExt cx="5229972" cy="31718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D5B8B50-961F-B6CA-ACDE-C3BC26FD63E4}"/>
                </a:ext>
              </a:extLst>
            </p:cNvPr>
            <p:cNvGrpSpPr/>
            <p:nvPr/>
          </p:nvGrpSpPr>
          <p:grpSpPr>
            <a:xfrm>
              <a:off x="821984" y="906880"/>
              <a:ext cx="5229972" cy="3171825"/>
              <a:chOff x="821984" y="906880"/>
              <a:chExt cx="5229972" cy="317182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FA2D195-DE64-27D5-24C9-EE194719F749}"/>
                  </a:ext>
                </a:extLst>
              </p:cNvPr>
              <p:cNvSpPr/>
              <p:nvPr/>
            </p:nvSpPr>
            <p:spPr>
              <a:xfrm>
                <a:off x="821985" y="906881"/>
                <a:ext cx="5229971" cy="31718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E8B51DD-9C6E-ACD4-E0E3-B61CB1CADD39}"/>
                  </a:ext>
                </a:extLst>
              </p:cNvPr>
              <p:cNvSpPr/>
              <p:nvPr/>
            </p:nvSpPr>
            <p:spPr>
              <a:xfrm>
                <a:off x="821984" y="906880"/>
                <a:ext cx="5229972" cy="3171825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2540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BAEBF8-0F10-D486-D4B1-AAC1E7512540}"/>
                  </a:ext>
                </a:extLst>
              </p:cNvPr>
              <p:cNvSpPr txBox="1"/>
              <p:nvPr/>
            </p:nvSpPr>
            <p:spPr>
              <a:xfrm>
                <a:off x="1150126" y="1066801"/>
                <a:ext cx="248016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LAUNCH</a:t>
                </a:r>
              </a:p>
              <a:p>
                <a:r>
                  <a:rPr lang="en-US" sz="4000" b="1" spc="3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PUBLISH</a:t>
                </a:r>
                <a:endParaRPr lang="en-ID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FA600A-D9C6-4970-C4FF-DCDE9B0F4D20}"/>
                  </a:ext>
                </a:extLst>
              </p:cNvPr>
              <p:cNvSpPr txBox="1"/>
              <p:nvPr/>
            </p:nvSpPr>
            <p:spPr>
              <a:xfrm>
                <a:off x="1103718" y="2443432"/>
                <a:ext cx="462009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b="0" i="0" dirty="0">
                    <a:solidFill>
                      <a:schemeClr val="bg1"/>
                    </a:solidFill>
                    <a:effectLst/>
                    <a:latin typeface="Century Gothic" panose="020B0502020202020204" pitchFamily="34" charset="0"/>
                    <a:cs typeface="Aharoni" panose="02010803020104030203" pitchFamily="2" charset="-79"/>
                  </a:rPr>
                  <a:t>Preparation to publish the apps. Making sure everything was checked. Whether from QA Tests or Client Needs</a:t>
                </a:r>
                <a:endParaRPr lang="en-ID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  <p:pic>
          <p:nvPicPr>
            <p:cNvPr id="67" name="Graphic 66" descr="Bullseye">
              <a:extLst>
                <a:ext uri="{FF2B5EF4-FFF2-40B4-BE49-F238E27FC236}">
                  <a16:creationId xmlns:a16="http://schemas.microsoft.com/office/drawing/2014/main" id="{B1C5E840-48FE-90CA-6F29-6259C57C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8719" r="17623"/>
            <a:stretch>
              <a:fillRect/>
            </a:stretch>
          </p:blipFill>
          <p:spPr>
            <a:xfrm>
              <a:off x="4701527" y="906881"/>
              <a:ext cx="1350429" cy="1332464"/>
            </a:xfrm>
            <a:custGeom>
              <a:avLst/>
              <a:gdLst>
                <a:gd name="connsiteX0" fmla="*/ 0 w 1350429"/>
                <a:gd name="connsiteY0" fmla="*/ 0 h 1332464"/>
                <a:gd name="connsiteX1" fmla="*/ 1008982 w 1350429"/>
                <a:gd name="connsiteY1" fmla="*/ 0 h 1332464"/>
                <a:gd name="connsiteX2" fmla="*/ 1350429 w 1350429"/>
                <a:gd name="connsiteY2" fmla="*/ 341447 h 1332464"/>
                <a:gd name="connsiteX3" fmla="*/ 1350429 w 1350429"/>
                <a:gd name="connsiteY3" fmla="*/ 1332464 h 1332464"/>
                <a:gd name="connsiteX4" fmla="*/ 0 w 1350429"/>
                <a:gd name="connsiteY4" fmla="*/ 1332464 h 133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0429" h="1332464">
                  <a:moveTo>
                    <a:pt x="0" y="0"/>
                  </a:moveTo>
                  <a:lnTo>
                    <a:pt x="1008982" y="0"/>
                  </a:lnTo>
                  <a:cubicBezTo>
                    <a:pt x="1197558" y="0"/>
                    <a:pt x="1350429" y="152871"/>
                    <a:pt x="1350429" y="341447"/>
                  </a:cubicBezTo>
                  <a:lnTo>
                    <a:pt x="1350429" y="1332464"/>
                  </a:lnTo>
                  <a:lnTo>
                    <a:pt x="0" y="1332464"/>
                  </a:lnTo>
                  <a:close/>
                </a:path>
              </a:pathLst>
            </a:cu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FF972BE-D1AF-A17F-06FB-37CDA13F74D4}"/>
              </a:ext>
            </a:extLst>
          </p:cNvPr>
          <p:cNvGrpSpPr/>
          <p:nvPr/>
        </p:nvGrpSpPr>
        <p:grpSpPr>
          <a:xfrm>
            <a:off x="3289019" y="1794032"/>
            <a:ext cx="147951" cy="124920"/>
            <a:chOff x="3289019" y="1794032"/>
            <a:chExt cx="147951" cy="12492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D824D39-4ED3-40DC-D9CB-6B8B58F6D6E5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94" y="1794032"/>
              <a:ext cx="0" cy="124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966A765-A97F-9C22-7A02-75FC5DAE22DE}"/>
                </a:ext>
              </a:extLst>
            </p:cNvPr>
            <p:cNvCxnSpPr>
              <a:cxnSpLocks/>
            </p:cNvCxnSpPr>
            <p:nvPr/>
          </p:nvCxnSpPr>
          <p:spPr>
            <a:xfrm>
              <a:off x="3289019" y="1856492"/>
              <a:ext cx="14795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 descr="Arrow Slight curve">
            <a:hlinkClick r:id="rId7" action="ppaction://hlinksldjump"/>
            <a:extLst>
              <a:ext uri="{FF2B5EF4-FFF2-40B4-BE49-F238E27FC236}">
                <a16:creationId xmlns:a16="http://schemas.microsoft.com/office/drawing/2014/main" id="{7C456886-6C03-F0E7-3763-070E94844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02714" y="6291618"/>
            <a:ext cx="452482" cy="452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AD372D-DF94-1176-D23B-C65A596C9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6976" y="12411858"/>
            <a:ext cx="5899273" cy="28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A861-B168-9641-A86C-CB35C035E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5" y="980430"/>
            <a:ext cx="6482086" cy="2330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1CC26-F874-8266-05A0-D626C963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76" y="3687580"/>
            <a:ext cx="5899273" cy="289398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9EC6743-7E05-A097-9C98-B804EBD8D181}"/>
              </a:ext>
            </a:extLst>
          </p:cNvPr>
          <p:cNvSpPr/>
          <p:nvPr/>
        </p:nvSpPr>
        <p:spPr>
          <a:xfrm>
            <a:off x="7759556" y="2420056"/>
            <a:ext cx="2523068" cy="1078963"/>
          </a:xfrm>
          <a:custGeom>
            <a:avLst/>
            <a:gdLst>
              <a:gd name="connsiteX0" fmla="*/ 0 w 723014"/>
              <a:gd name="connsiteY0" fmla="*/ 0 h 1531672"/>
              <a:gd name="connsiteX1" fmla="*/ 255182 w 723014"/>
              <a:gd name="connsiteY1" fmla="*/ 31897 h 1531672"/>
              <a:gd name="connsiteX2" fmla="*/ 435935 w 723014"/>
              <a:gd name="connsiteY2" fmla="*/ 106325 h 1531672"/>
              <a:gd name="connsiteX3" fmla="*/ 552893 w 723014"/>
              <a:gd name="connsiteY3" fmla="*/ 244548 h 1531672"/>
              <a:gd name="connsiteX4" fmla="*/ 648586 w 723014"/>
              <a:gd name="connsiteY4" fmla="*/ 425302 h 1531672"/>
              <a:gd name="connsiteX5" fmla="*/ 701749 w 723014"/>
              <a:gd name="connsiteY5" fmla="*/ 659218 h 1531672"/>
              <a:gd name="connsiteX6" fmla="*/ 723014 w 723014"/>
              <a:gd name="connsiteY6" fmla="*/ 861237 h 1531672"/>
              <a:gd name="connsiteX7" fmla="*/ 701749 w 723014"/>
              <a:gd name="connsiteY7" fmla="*/ 1435395 h 1531672"/>
              <a:gd name="connsiteX8" fmla="*/ 680484 w 723014"/>
              <a:gd name="connsiteY8" fmla="*/ 1477925 h 1531672"/>
              <a:gd name="connsiteX9" fmla="*/ 606056 w 723014"/>
              <a:gd name="connsiteY9" fmla="*/ 1531088 h 1531672"/>
              <a:gd name="connsiteX10" fmla="*/ 595424 w 723014"/>
              <a:gd name="connsiteY10" fmla="*/ 1531088 h 1531672"/>
              <a:gd name="connsiteX0" fmla="*/ 0 w 723801"/>
              <a:gd name="connsiteY0" fmla="*/ 0 h 1531672"/>
              <a:gd name="connsiteX1" fmla="*/ 255182 w 723801"/>
              <a:gd name="connsiteY1" fmla="*/ 31897 h 1531672"/>
              <a:gd name="connsiteX2" fmla="*/ 435935 w 723801"/>
              <a:gd name="connsiteY2" fmla="*/ 106325 h 1531672"/>
              <a:gd name="connsiteX3" fmla="*/ 552893 w 723801"/>
              <a:gd name="connsiteY3" fmla="*/ 244548 h 1531672"/>
              <a:gd name="connsiteX4" fmla="*/ 701749 w 723801"/>
              <a:gd name="connsiteY4" fmla="*/ 659218 h 1531672"/>
              <a:gd name="connsiteX5" fmla="*/ 723014 w 723801"/>
              <a:gd name="connsiteY5" fmla="*/ 861237 h 1531672"/>
              <a:gd name="connsiteX6" fmla="*/ 701749 w 723801"/>
              <a:gd name="connsiteY6" fmla="*/ 1435395 h 1531672"/>
              <a:gd name="connsiteX7" fmla="*/ 680484 w 723801"/>
              <a:gd name="connsiteY7" fmla="*/ 1477925 h 1531672"/>
              <a:gd name="connsiteX8" fmla="*/ 606056 w 723801"/>
              <a:gd name="connsiteY8" fmla="*/ 1531088 h 1531672"/>
              <a:gd name="connsiteX9" fmla="*/ 595424 w 723801"/>
              <a:gd name="connsiteY9" fmla="*/ 1531088 h 1531672"/>
              <a:gd name="connsiteX0" fmla="*/ 0 w 713605"/>
              <a:gd name="connsiteY0" fmla="*/ 0 h 1531672"/>
              <a:gd name="connsiteX1" fmla="*/ 255182 w 713605"/>
              <a:gd name="connsiteY1" fmla="*/ 31897 h 1531672"/>
              <a:gd name="connsiteX2" fmla="*/ 435935 w 713605"/>
              <a:gd name="connsiteY2" fmla="*/ 106325 h 1531672"/>
              <a:gd name="connsiteX3" fmla="*/ 552893 w 713605"/>
              <a:gd name="connsiteY3" fmla="*/ 244548 h 1531672"/>
              <a:gd name="connsiteX4" fmla="*/ 701749 w 713605"/>
              <a:gd name="connsiteY4" fmla="*/ 659218 h 1531672"/>
              <a:gd name="connsiteX5" fmla="*/ 701749 w 713605"/>
              <a:gd name="connsiteY5" fmla="*/ 1435395 h 1531672"/>
              <a:gd name="connsiteX6" fmla="*/ 680484 w 713605"/>
              <a:gd name="connsiteY6" fmla="*/ 1477925 h 1531672"/>
              <a:gd name="connsiteX7" fmla="*/ 606056 w 713605"/>
              <a:gd name="connsiteY7" fmla="*/ 1531088 h 1531672"/>
              <a:gd name="connsiteX8" fmla="*/ 595424 w 713605"/>
              <a:gd name="connsiteY8" fmla="*/ 1531088 h 1531672"/>
              <a:gd name="connsiteX0" fmla="*/ 0 w 867625"/>
              <a:gd name="connsiteY0" fmla="*/ 0 h 1531672"/>
              <a:gd name="connsiteX1" fmla="*/ 255182 w 867625"/>
              <a:gd name="connsiteY1" fmla="*/ 31897 h 1531672"/>
              <a:gd name="connsiteX2" fmla="*/ 435935 w 867625"/>
              <a:gd name="connsiteY2" fmla="*/ 106325 h 1531672"/>
              <a:gd name="connsiteX3" fmla="*/ 552893 w 867625"/>
              <a:gd name="connsiteY3" fmla="*/ 244548 h 1531672"/>
              <a:gd name="connsiteX4" fmla="*/ 701749 w 867625"/>
              <a:gd name="connsiteY4" fmla="*/ 659218 h 1531672"/>
              <a:gd name="connsiteX5" fmla="*/ 867547 w 867625"/>
              <a:gd name="connsiteY5" fmla="*/ 1199259 h 1531672"/>
              <a:gd name="connsiteX6" fmla="*/ 680484 w 867625"/>
              <a:gd name="connsiteY6" fmla="*/ 1477925 h 1531672"/>
              <a:gd name="connsiteX7" fmla="*/ 606056 w 867625"/>
              <a:gd name="connsiteY7" fmla="*/ 1531088 h 1531672"/>
              <a:gd name="connsiteX8" fmla="*/ 595424 w 867625"/>
              <a:gd name="connsiteY8" fmla="*/ 1531088 h 1531672"/>
              <a:gd name="connsiteX0" fmla="*/ 0 w 868899"/>
              <a:gd name="connsiteY0" fmla="*/ 0 h 1531672"/>
              <a:gd name="connsiteX1" fmla="*/ 255182 w 868899"/>
              <a:gd name="connsiteY1" fmla="*/ 31897 h 1531672"/>
              <a:gd name="connsiteX2" fmla="*/ 435935 w 868899"/>
              <a:gd name="connsiteY2" fmla="*/ 106325 h 1531672"/>
              <a:gd name="connsiteX3" fmla="*/ 552893 w 868899"/>
              <a:gd name="connsiteY3" fmla="*/ 244548 h 1531672"/>
              <a:gd name="connsiteX4" fmla="*/ 701749 w 868899"/>
              <a:gd name="connsiteY4" fmla="*/ 659218 h 1531672"/>
              <a:gd name="connsiteX5" fmla="*/ 867547 w 868899"/>
              <a:gd name="connsiteY5" fmla="*/ 1199259 h 1531672"/>
              <a:gd name="connsiteX6" fmla="*/ 606056 w 868899"/>
              <a:gd name="connsiteY6" fmla="*/ 1531088 h 1531672"/>
              <a:gd name="connsiteX7" fmla="*/ 595424 w 868899"/>
              <a:gd name="connsiteY7" fmla="*/ 1531088 h 1531672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68899"/>
              <a:gd name="connsiteY0" fmla="*/ 0 h 1531088"/>
              <a:gd name="connsiteX1" fmla="*/ 255182 w 868899"/>
              <a:gd name="connsiteY1" fmla="*/ 31897 h 1531088"/>
              <a:gd name="connsiteX2" fmla="*/ 435935 w 868899"/>
              <a:gd name="connsiteY2" fmla="*/ 106325 h 1531088"/>
              <a:gd name="connsiteX3" fmla="*/ 552893 w 868899"/>
              <a:gd name="connsiteY3" fmla="*/ 244548 h 1531088"/>
              <a:gd name="connsiteX4" fmla="*/ 701749 w 868899"/>
              <a:gd name="connsiteY4" fmla="*/ 659218 h 1531088"/>
              <a:gd name="connsiteX5" fmla="*/ 867547 w 868899"/>
              <a:gd name="connsiteY5" fmla="*/ 1199259 h 1531088"/>
              <a:gd name="connsiteX6" fmla="*/ 606056 w 868899"/>
              <a:gd name="connsiteY6" fmla="*/ 1531088 h 1531088"/>
              <a:gd name="connsiteX0" fmla="*/ 0 w 878872"/>
              <a:gd name="connsiteY0" fmla="*/ 0 h 1531088"/>
              <a:gd name="connsiteX1" fmla="*/ 255182 w 878872"/>
              <a:gd name="connsiteY1" fmla="*/ 31897 h 1531088"/>
              <a:gd name="connsiteX2" fmla="*/ 435935 w 878872"/>
              <a:gd name="connsiteY2" fmla="*/ 106325 h 1531088"/>
              <a:gd name="connsiteX3" fmla="*/ 552893 w 878872"/>
              <a:gd name="connsiteY3" fmla="*/ 244548 h 1531088"/>
              <a:gd name="connsiteX4" fmla="*/ 701749 w 878872"/>
              <a:gd name="connsiteY4" fmla="*/ 659218 h 1531088"/>
              <a:gd name="connsiteX5" fmla="*/ 877595 w 878872"/>
              <a:gd name="connsiteY5" fmla="*/ 1143993 h 1531088"/>
              <a:gd name="connsiteX6" fmla="*/ 606056 w 878872"/>
              <a:gd name="connsiteY6" fmla="*/ 1531088 h 1531088"/>
              <a:gd name="connsiteX0" fmla="*/ 0 w 702396"/>
              <a:gd name="connsiteY0" fmla="*/ 0 h 1531088"/>
              <a:gd name="connsiteX1" fmla="*/ 255182 w 702396"/>
              <a:gd name="connsiteY1" fmla="*/ 31897 h 1531088"/>
              <a:gd name="connsiteX2" fmla="*/ 435935 w 702396"/>
              <a:gd name="connsiteY2" fmla="*/ 106325 h 1531088"/>
              <a:gd name="connsiteX3" fmla="*/ 552893 w 702396"/>
              <a:gd name="connsiteY3" fmla="*/ 244548 h 1531088"/>
              <a:gd name="connsiteX4" fmla="*/ 701749 w 702396"/>
              <a:gd name="connsiteY4" fmla="*/ 659218 h 1531088"/>
              <a:gd name="connsiteX5" fmla="*/ 606056 w 702396"/>
              <a:gd name="connsiteY5" fmla="*/ 1531088 h 1531088"/>
              <a:gd name="connsiteX0" fmla="*/ 0 w 787855"/>
              <a:gd name="connsiteY0" fmla="*/ 0 h 1531088"/>
              <a:gd name="connsiteX1" fmla="*/ 255182 w 787855"/>
              <a:gd name="connsiteY1" fmla="*/ 31897 h 1531088"/>
              <a:gd name="connsiteX2" fmla="*/ 435935 w 787855"/>
              <a:gd name="connsiteY2" fmla="*/ 106325 h 1531088"/>
              <a:gd name="connsiteX3" fmla="*/ 552893 w 787855"/>
              <a:gd name="connsiteY3" fmla="*/ 244548 h 1531088"/>
              <a:gd name="connsiteX4" fmla="*/ 701749 w 787855"/>
              <a:gd name="connsiteY4" fmla="*/ 659218 h 1531088"/>
              <a:gd name="connsiteX5" fmla="*/ 606056 w 787855"/>
              <a:gd name="connsiteY5" fmla="*/ 1531088 h 1531088"/>
              <a:gd name="connsiteX0" fmla="*/ 0 w 871017"/>
              <a:gd name="connsiteY0" fmla="*/ 0 h 1531088"/>
              <a:gd name="connsiteX1" fmla="*/ 255182 w 871017"/>
              <a:gd name="connsiteY1" fmla="*/ 31897 h 1531088"/>
              <a:gd name="connsiteX2" fmla="*/ 435935 w 871017"/>
              <a:gd name="connsiteY2" fmla="*/ 106325 h 1531088"/>
              <a:gd name="connsiteX3" fmla="*/ 552893 w 871017"/>
              <a:gd name="connsiteY3" fmla="*/ 244548 h 1531088"/>
              <a:gd name="connsiteX4" fmla="*/ 857498 w 871017"/>
              <a:gd name="connsiteY4" fmla="*/ 568783 h 1531088"/>
              <a:gd name="connsiteX5" fmla="*/ 606056 w 871017"/>
              <a:gd name="connsiteY5" fmla="*/ 1531088 h 1531088"/>
              <a:gd name="connsiteX0" fmla="*/ 0 w 879680"/>
              <a:gd name="connsiteY0" fmla="*/ 0 h 1531088"/>
              <a:gd name="connsiteX1" fmla="*/ 255182 w 879680"/>
              <a:gd name="connsiteY1" fmla="*/ 31897 h 1531088"/>
              <a:gd name="connsiteX2" fmla="*/ 435935 w 879680"/>
              <a:gd name="connsiteY2" fmla="*/ 106325 h 1531088"/>
              <a:gd name="connsiteX3" fmla="*/ 857498 w 879680"/>
              <a:gd name="connsiteY3" fmla="*/ 568783 h 1531088"/>
              <a:gd name="connsiteX4" fmla="*/ 606056 w 879680"/>
              <a:gd name="connsiteY4" fmla="*/ 1531088 h 1531088"/>
              <a:gd name="connsiteX0" fmla="*/ 0 w 893069"/>
              <a:gd name="connsiteY0" fmla="*/ 17224 h 1548312"/>
              <a:gd name="connsiteX1" fmla="*/ 255182 w 893069"/>
              <a:gd name="connsiteY1" fmla="*/ 49121 h 1548312"/>
              <a:gd name="connsiteX2" fmla="*/ 857498 w 893069"/>
              <a:gd name="connsiteY2" fmla="*/ 586007 h 1548312"/>
              <a:gd name="connsiteX3" fmla="*/ 606056 w 893069"/>
              <a:gd name="connsiteY3" fmla="*/ 1548312 h 1548312"/>
              <a:gd name="connsiteX0" fmla="*/ 0 w 862180"/>
              <a:gd name="connsiteY0" fmla="*/ 970 h 1532058"/>
              <a:gd name="connsiteX1" fmla="*/ 672189 w 862180"/>
              <a:gd name="connsiteY1" fmla="*/ 63012 h 1532058"/>
              <a:gd name="connsiteX2" fmla="*/ 857498 w 862180"/>
              <a:gd name="connsiteY2" fmla="*/ 569753 h 1532058"/>
              <a:gd name="connsiteX3" fmla="*/ 606056 w 862180"/>
              <a:gd name="connsiteY3" fmla="*/ 1532058 h 1532058"/>
              <a:gd name="connsiteX0" fmla="*/ 0 w 706418"/>
              <a:gd name="connsiteY0" fmla="*/ 67043 h 1598131"/>
              <a:gd name="connsiteX1" fmla="*/ 672189 w 706418"/>
              <a:gd name="connsiteY1" fmla="*/ 129085 h 1598131"/>
              <a:gd name="connsiteX2" fmla="*/ 606056 w 706418"/>
              <a:gd name="connsiteY2" fmla="*/ 1598131 h 1598131"/>
              <a:gd name="connsiteX0" fmla="*/ 0 w 790573"/>
              <a:gd name="connsiteY0" fmla="*/ 67043 h 1598131"/>
              <a:gd name="connsiteX1" fmla="*/ 672189 w 790573"/>
              <a:gd name="connsiteY1" fmla="*/ 129085 h 1598131"/>
              <a:gd name="connsiteX2" fmla="*/ 606056 w 790573"/>
              <a:gd name="connsiteY2" fmla="*/ 1598131 h 1598131"/>
              <a:gd name="connsiteX0" fmla="*/ 0 w 874715"/>
              <a:gd name="connsiteY0" fmla="*/ 8154 h 1539242"/>
              <a:gd name="connsiteX1" fmla="*/ 817890 w 874715"/>
              <a:gd name="connsiteY1" fmla="*/ 180728 h 1539242"/>
              <a:gd name="connsiteX2" fmla="*/ 606056 w 874715"/>
              <a:gd name="connsiteY2" fmla="*/ 1539242 h 1539242"/>
              <a:gd name="connsiteX0" fmla="*/ 0 w 1112128"/>
              <a:gd name="connsiteY0" fmla="*/ 0 h 1601426"/>
              <a:gd name="connsiteX1" fmla="*/ 1038954 w 1112128"/>
              <a:gd name="connsiteY1" fmla="*/ 242912 h 1601426"/>
              <a:gd name="connsiteX2" fmla="*/ 827120 w 1112128"/>
              <a:gd name="connsiteY2" fmla="*/ 1601426 h 1601426"/>
              <a:gd name="connsiteX0" fmla="*/ 0 w 1112128"/>
              <a:gd name="connsiteY0" fmla="*/ 5956 h 1607382"/>
              <a:gd name="connsiteX1" fmla="*/ 1038954 w 1112128"/>
              <a:gd name="connsiteY1" fmla="*/ 248868 h 1607382"/>
              <a:gd name="connsiteX2" fmla="*/ 827120 w 1112128"/>
              <a:gd name="connsiteY2" fmla="*/ 1607382 h 1607382"/>
              <a:gd name="connsiteX0" fmla="*/ 0 w 1112128"/>
              <a:gd name="connsiteY0" fmla="*/ 3740 h 1635048"/>
              <a:gd name="connsiteX1" fmla="*/ 1038954 w 1112128"/>
              <a:gd name="connsiteY1" fmla="*/ 276534 h 1635048"/>
              <a:gd name="connsiteX2" fmla="*/ 827120 w 1112128"/>
              <a:gd name="connsiteY2" fmla="*/ 1635048 h 1635048"/>
              <a:gd name="connsiteX0" fmla="*/ 0 w 1112128"/>
              <a:gd name="connsiteY0" fmla="*/ 2551 h 1663741"/>
              <a:gd name="connsiteX1" fmla="*/ 1038954 w 1112128"/>
              <a:gd name="connsiteY1" fmla="*/ 305227 h 1663741"/>
              <a:gd name="connsiteX2" fmla="*/ 827120 w 1112128"/>
              <a:gd name="connsiteY2" fmla="*/ 1663741 h 1663741"/>
              <a:gd name="connsiteX0" fmla="*/ 0 w 1112128"/>
              <a:gd name="connsiteY0" fmla="*/ 1617 h 1710619"/>
              <a:gd name="connsiteX1" fmla="*/ 1038954 w 1112128"/>
              <a:gd name="connsiteY1" fmla="*/ 352105 h 1710619"/>
              <a:gd name="connsiteX2" fmla="*/ 827120 w 1112128"/>
              <a:gd name="connsiteY2" fmla="*/ 1710619 h 1710619"/>
              <a:gd name="connsiteX0" fmla="*/ 0 w 1129788"/>
              <a:gd name="connsiteY0" fmla="*/ 887 h 1709889"/>
              <a:gd name="connsiteX1" fmla="*/ 1062860 w 1129788"/>
              <a:gd name="connsiteY1" fmla="*/ 435046 h 1709889"/>
              <a:gd name="connsiteX2" fmla="*/ 827120 w 1129788"/>
              <a:gd name="connsiteY2" fmla="*/ 1709889 h 1709889"/>
              <a:gd name="connsiteX0" fmla="*/ 0 w 1129788"/>
              <a:gd name="connsiteY0" fmla="*/ 0 h 1709002"/>
              <a:gd name="connsiteX1" fmla="*/ 1062860 w 1129788"/>
              <a:gd name="connsiteY1" fmla="*/ 434159 h 1709002"/>
              <a:gd name="connsiteX2" fmla="*/ 827120 w 1129788"/>
              <a:gd name="connsiteY2" fmla="*/ 1709002 h 170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788" h="1709002">
                <a:moveTo>
                  <a:pt x="0" y="0"/>
                </a:moveTo>
                <a:cubicBezTo>
                  <a:pt x="745034" y="27346"/>
                  <a:pt x="925007" y="149325"/>
                  <a:pt x="1062860" y="434159"/>
                </a:cubicBezTo>
                <a:cubicBezTo>
                  <a:pt x="1200713" y="718993"/>
                  <a:pt x="1127276" y="1704402"/>
                  <a:pt x="827120" y="1709002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CC4635-9A91-9996-1D92-0468CC3D121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C04E95D-B0C0-09DF-CCCF-BE804FE0B915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6107AD-714D-1423-A9E6-349F2DF108C5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1" name="Graphic 10" descr="Arrow Slight curve">
            <a:hlinkClick r:id="rId4" action="ppaction://hlinksldjump"/>
            <a:extLst>
              <a:ext uri="{FF2B5EF4-FFF2-40B4-BE49-F238E27FC236}">
                <a16:creationId xmlns:a16="http://schemas.microsoft.com/office/drawing/2014/main" id="{0AFDC210-D343-0278-E57B-FFC65E818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6B3DB-88F6-FCCA-7A78-A96683B41A20}"/>
              </a:ext>
            </a:extLst>
          </p:cNvPr>
          <p:cNvSpPr txBox="1"/>
          <p:nvPr/>
        </p:nvSpPr>
        <p:spPr>
          <a:xfrm>
            <a:off x="2034642" y="2666129"/>
            <a:ext cx="8122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DEMO THE APP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A9F974-FB76-FF03-BF93-AAFE02B1F219}"/>
              </a:ext>
            </a:extLst>
          </p:cNvPr>
          <p:cNvCxnSpPr/>
          <p:nvPr/>
        </p:nvCxnSpPr>
        <p:spPr>
          <a:xfrm>
            <a:off x="3091543" y="3655409"/>
            <a:ext cx="5877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40733-93C8-1580-C40E-2C498C5C59B0}"/>
              </a:ext>
            </a:extLst>
          </p:cNvPr>
          <p:cNvSpPr txBox="1"/>
          <p:nvPr/>
        </p:nvSpPr>
        <p:spPr>
          <a:xfrm>
            <a:off x="2936225" y="4106181"/>
            <a:ext cx="5660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CASE PROJECT	: ATTENDANCE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THEME		: FREELANCE ABSENCE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067E4-D52F-B39C-787A-B799C14672F9}"/>
              </a:ext>
            </a:extLst>
          </p:cNvPr>
          <p:cNvSpPr txBox="1"/>
          <p:nvPr/>
        </p:nvSpPr>
        <p:spPr>
          <a:xfrm>
            <a:off x="2815294" y="-2370567"/>
            <a:ext cx="6561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</a:t>
            </a:r>
          </a:p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ATTENTION!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1C495-C042-858B-CFA0-6E6ACF8E82BA}"/>
              </a:ext>
            </a:extLst>
          </p:cNvPr>
          <p:cNvSpPr txBox="1"/>
          <p:nvPr/>
        </p:nvSpPr>
        <p:spPr>
          <a:xfrm>
            <a:off x="-4290052" y="3285846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out my other links:</a:t>
            </a: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7FC49F-9F71-1D4E-0E6F-36DF4805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3807" y="3879546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B80867E-2238-E8E7-83E5-B084DD5C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3807" y="4493055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ABC29-AFEB-02F8-F885-0CED6CF35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6758" y="3050015"/>
            <a:ext cx="2174823" cy="21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A307A4-D909-2C8F-BE14-BB4274D29104}"/>
              </a:ext>
            </a:extLst>
          </p:cNvPr>
          <p:cNvSpPr txBox="1"/>
          <p:nvPr/>
        </p:nvSpPr>
        <p:spPr>
          <a:xfrm>
            <a:off x="7583176" y="6309735"/>
            <a:ext cx="440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PPT Slide Designed by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rdi</a:t>
            </a:r>
            <a:r>
              <a:rPr lang="en-US" sz="200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ratama</a:t>
            </a:r>
            <a:endParaRPr lang="en-US" sz="200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85E21D-D571-4258-D000-A966C1C50B72}"/>
              </a:ext>
            </a:extLst>
          </p:cNvPr>
          <p:cNvSpPr txBox="1"/>
          <p:nvPr/>
        </p:nvSpPr>
        <p:spPr>
          <a:xfrm>
            <a:off x="2815294" y="1002221"/>
            <a:ext cx="65614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</a:t>
            </a:r>
          </a:p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ATTENTION!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29E4A-BFE1-1E28-FECE-33A22B54A96B}"/>
              </a:ext>
            </a:extLst>
          </p:cNvPr>
          <p:cNvSpPr txBox="1"/>
          <p:nvPr/>
        </p:nvSpPr>
        <p:spPr>
          <a:xfrm>
            <a:off x="2995176" y="3285846"/>
            <a:ext cx="39661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 out my other links:</a:t>
            </a: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https://medium.com/@chiqors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5BBE11-2C5F-1EBE-4BB5-32E4DDD4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21" y="3879546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D50163-8967-12B1-1A8C-94936746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21" y="4493055"/>
            <a:ext cx="443815" cy="4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59A2E-BB11-A5F4-F929-532D308F0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294" y="3050015"/>
            <a:ext cx="2174823" cy="21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0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CDC257-3CCC-6783-F3F8-C63AE1893EB7}"/>
              </a:ext>
            </a:extLst>
          </p:cNvPr>
          <p:cNvSpPr txBox="1"/>
          <p:nvPr/>
        </p:nvSpPr>
        <p:spPr>
          <a:xfrm>
            <a:off x="3027698" y="2666129"/>
            <a:ext cx="6136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en-ID" sz="5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C977B3-ED5A-24FF-F41C-B816C0BEFF83}"/>
              </a:ext>
            </a:extLst>
          </p:cNvPr>
          <p:cNvCxnSpPr/>
          <p:nvPr/>
        </p:nvCxnSpPr>
        <p:spPr>
          <a:xfrm>
            <a:off x="3091543" y="3655409"/>
            <a:ext cx="58772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089835-7B61-976F-66E8-7C82531DD456}"/>
              </a:ext>
            </a:extLst>
          </p:cNvPr>
          <p:cNvSpPr txBox="1"/>
          <p:nvPr/>
        </p:nvSpPr>
        <p:spPr>
          <a:xfrm>
            <a:off x="3374742" y="3836358"/>
            <a:ext cx="5442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PARTICIPANT OF WGS BOOTCAMP BATCH 5</a:t>
            </a:r>
            <a:endParaRPr lang="en-ID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43C791-B95E-2E9C-167C-0DE180057974}"/>
              </a:ext>
            </a:extLst>
          </p:cNvPr>
          <p:cNvSpPr txBox="1"/>
          <p:nvPr/>
        </p:nvSpPr>
        <p:spPr>
          <a:xfrm>
            <a:off x="8116674" y="6276838"/>
            <a:ext cx="3825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PRESENTED BY CHIQO RIFKY SAPUTRA</a:t>
            </a:r>
            <a:endParaRPr lang="en-ID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6367A0-0A2F-D007-A290-8FBE0D9D0847}"/>
              </a:ext>
            </a:extLst>
          </p:cNvPr>
          <p:cNvGrpSpPr/>
          <p:nvPr/>
        </p:nvGrpSpPr>
        <p:grpSpPr>
          <a:xfrm>
            <a:off x="12541962" y="1421230"/>
            <a:ext cx="5638590" cy="4727068"/>
            <a:chOff x="4558355" y="2257473"/>
            <a:chExt cx="5257998" cy="43869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C2C205-ABAF-7C52-E91B-F7521918E5B9}"/>
                </a:ext>
              </a:extLst>
            </p:cNvPr>
            <p:cNvSpPr txBox="1"/>
            <p:nvPr/>
          </p:nvSpPr>
          <p:spPr>
            <a:xfrm>
              <a:off x="4558355" y="2257473"/>
              <a:ext cx="1918132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203F4C6-0A65-6095-D40D-3C9EBFB603EC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1BD6F2-B272-D80C-BAF0-BA8458E86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49FBC86-1A02-B4FF-CEE2-AF9B361145D9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9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 and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national and international scale.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65B36B-53EF-1E74-2008-0288B59BB30C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phic 56" descr="Employee badge">
              <a:extLst>
                <a:ext uri="{FF2B5EF4-FFF2-40B4-BE49-F238E27FC236}">
                  <a16:creationId xmlns:a16="http://schemas.microsoft.com/office/drawing/2014/main" id="{ACAFCAB3-CA92-4C61-97E4-79C21083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58" name="Graphic 57" descr="Graduation cap">
              <a:extLst>
                <a:ext uri="{FF2B5EF4-FFF2-40B4-BE49-F238E27FC236}">
                  <a16:creationId xmlns:a16="http://schemas.microsoft.com/office/drawing/2014/main" id="{75CDE734-7EB5-B2BF-B702-F0A9B9BD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BFC3A32-8AA7-B0A5-CA95-6A9EDDF09C7B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67631-4642-A289-0A9E-02B21629A7E2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5B23FD-08BB-300B-838D-44518578CAAA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7A709D87-A1F8-23E1-860C-D78D0024B48A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E79872B8-2D81-C71E-7FC2-7903FEEF12BB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3F80C5-075D-29E7-EE55-6B3104215CB9}"/>
              </a:ext>
            </a:extLst>
          </p:cNvPr>
          <p:cNvCxnSpPr>
            <a:cxnSpLocks/>
          </p:cNvCxnSpPr>
          <p:nvPr/>
        </p:nvCxnSpPr>
        <p:spPr>
          <a:xfrm>
            <a:off x="7806682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91AA7584-8709-A111-0500-4129F72988A2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E12748-EFD8-F75D-ADCD-3BC4AC8D0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9"/>
          <a:stretch/>
        </p:blipFill>
        <p:spPr bwMode="auto">
          <a:xfrm>
            <a:off x="-5974725" y="-992425"/>
            <a:ext cx="5802233" cy="85226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3A565B-5061-39B8-9C75-C469BECCB9F6}"/>
              </a:ext>
            </a:extLst>
          </p:cNvPr>
          <p:cNvSpPr txBox="1"/>
          <p:nvPr/>
        </p:nvSpPr>
        <p:spPr>
          <a:xfrm>
            <a:off x="13066755" y="1268050"/>
            <a:ext cx="5817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4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How I build</a:t>
            </a:r>
          </a:p>
          <a:p>
            <a:pPr algn="r"/>
            <a:r>
              <a:rPr lang="en-ID" sz="4400" b="1" spc="600" dirty="0">
                <a:solidFill>
                  <a:schemeClr val="bg1"/>
                </a:solidFill>
                <a:latin typeface="Trebuchet MS" panose="020B0603020202020204" pitchFamily="34" charset="0"/>
              </a:rPr>
              <a:t>a maintainable 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9A0AC-153B-C531-EEF4-31ED4551D32F}"/>
              </a:ext>
            </a:extLst>
          </p:cNvPr>
          <p:cNvSpPr txBox="1"/>
          <p:nvPr/>
        </p:nvSpPr>
        <p:spPr>
          <a:xfrm>
            <a:off x="15272039" y="3699191"/>
            <a:ext cx="3584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Chiqo Rifky Saputra</a:t>
            </a:r>
            <a:endParaRPr lang="en-ID" sz="28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picture containing text, dark, lit&#10;&#10;Description automatically generated">
            <a:extLst>
              <a:ext uri="{FF2B5EF4-FFF2-40B4-BE49-F238E27FC236}">
                <a16:creationId xmlns:a16="http://schemas.microsoft.com/office/drawing/2014/main" id="{FD77C979-0290-7788-CBFD-29DE8C63BD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662" y="5820791"/>
            <a:ext cx="461665" cy="4616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65795D-B4B4-06E1-8A81-FA7E91392DF8}"/>
              </a:ext>
            </a:extLst>
          </p:cNvPr>
          <p:cNvSpPr txBox="1"/>
          <p:nvPr/>
        </p:nvSpPr>
        <p:spPr>
          <a:xfrm>
            <a:off x="15610169" y="516462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BOOTCAMP BATCH 5</a:t>
            </a:r>
            <a:endParaRPr lang="en-ID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921A9A-DB78-3D7F-7F36-0B80BB38C3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403" y="5849470"/>
            <a:ext cx="1219048" cy="5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3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6962D6-84DB-29B6-ABB4-D645DF9B66C3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D06A5A-0A7E-0F6F-874E-D416A093DF48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0" name="Graphic 9" descr="Atom">
              <a:extLst>
                <a:ext uri="{FF2B5EF4-FFF2-40B4-BE49-F238E27FC236}">
                  <a16:creationId xmlns:a16="http://schemas.microsoft.com/office/drawing/2014/main" id="{7D4F44DA-6B9F-8840-0A08-FA596A3A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1B8E4-0A8B-16C2-5B9B-255953507456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4D537-DB28-DA5D-1964-61F5BAA619EB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028527-8E89-F6A2-8DFD-1FCECD88D228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DE2077-C9DC-66D1-D4DC-24239744939C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29D245C-E8F6-5748-394D-7ECEB056EEF0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B4DE8A-1E5C-BE31-CCD1-59C22907AE11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09219C-CA17-2CF6-0829-F3B11EE0BC00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33" name="Graphic 32" descr="Maze">
              <a:extLst>
                <a:ext uri="{FF2B5EF4-FFF2-40B4-BE49-F238E27FC236}">
                  <a16:creationId xmlns:a16="http://schemas.microsoft.com/office/drawing/2014/main" id="{AED067A1-2AAA-66FC-7A09-A72410A7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67592E-8839-279D-362F-07C27CBDAB40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7BF186-FAA1-D60A-EB4C-F1413D981C65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BA75FC7-304E-938A-C4FE-22D8D7B653E9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ACC0C92-C716-C792-12D6-9A937A7762A2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D560D2B-C327-E591-4718-44BBD45FE5F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682389-7E8B-ED6C-9C64-2684E0F2DE5A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A120C79-FC4D-104F-226F-08E749682584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39E7F45-9AE7-C8E8-0146-B8F013561A97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ECE0B5-B90C-7FAC-40B9-0FD5E53DB1E7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5D2F21-9EF0-A3BB-D2C7-7B57518A79C6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79EFB50-D854-5542-D9CB-CE5538EE0749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phic 44" descr="Fingerprint">
              <a:extLst>
                <a:ext uri="{FF2B5EF4-FFF2-40B4-BE49-F238E27FC236}">
                  <a16:creationId xmlns:a16="http://schemas.microsoft.com/office/drawing/2014/main" id="{DC324B11-A5CD-0129-D7FB-07F8FD43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51BA7D-C12C-1274-9816-5454448646CC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BE1DFB-7A41-CFFC-7C00-8BF51836557E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D11360-DCB0-C250-8232-4FD62F78F67B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DDF11FE-C401-80F7-095F-47AA15EEB1C5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68CB93-E9BB-B7C5-8BDE-8320839D3EFA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D63A03-7ED5-5832-FA9B-0D135E7C6E54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E476FFA-8B20-D9A6-B35D-3838BA5E3D03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phic 21" descr="Bullseye">
              <a:extLst>
                <a:ext uri="{FF2B5EF4-FFF2-40B4-BE49-F238E27FC236}">
                  <a16:creationId xmlns:a16="http://schemas.microsoft.com/office/drawing/2014/main" id="{7C8F0B00-BC65-932C-25F9-2B81F81A3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21E813-BDF9-1D19-DA7A-A61C8696A269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DCD2CF-49AF-E0C8-7463-0106A4B8775D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BEB62F-0CE8-B775-3027-A0822AB27E59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BDDA3C-EA5C-54B4-DE7C-0821D98AB6DD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1A4CEB-DC3C-4901-A1AC-F9E8D15C1C4B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480AC0-39AF-E336-1534-94615F330848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Splash">
              <a:extLst>
                <a:ext uri="{FF2B5EF4-FFF2-40B4-BE49-F238E27FC236}">
                  <a16:creationId xmlns:a16="http://schemas.microsoft.com/office/drawing/2014/main" id="{90AB06D7-4B93-7BC0-5D1B-47517988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135A51-3F72-001E-2BF0-06C2A70B9F80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1644FD4-D981-4EBC-20F7-0A03F13916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r="999"/>
          <a:stretch/>
        </p:blipFill>
        <p:spPr>
          <a:xfrm>
            <a:off x="1620158" y="1900203"/>
            <a:ext cx="2456644" cy="372128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50000"/>
              </a:prstClr>
            </a:outerShd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03EE6FD0-05AD-7E81-A2D6-643375E05CDE}"/>
              </a:ext>
            </a:extLst>
          </p:cNvPr>
          <p:cNvGrpSpPr/>
          <p:nvPr/>
        </p:nvGrpSpPr>
        <p:grpSpPr>
          <a:xfrm>
            <a:off x="4820357" y="1421230"/>
            <a:ext cx="5638590" cy="4727068"/>
            <a:chOff x="4558355" y="2257473"/>
            <a:chExt cx="5257998" cy="43869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50F53-DE89-799C-0D8A-212A04D30E07}"/>
                </a:ext>
              </a:extLst>
            </p:cNvPr>
            <p:cNvSpPr txBox="1"/>
            <p:nvPr/>
          </p:nvSpPr>
          <p:spPr>
            <a:xfrm>
              <a:off x="4558355" y="2257473"/>
              <a:ext cx="2245495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 Is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20E762-BB3C-5CB1-F751-1B1694EE0735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D49811-64CC-3E1F-97C8-222D228F3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AB41DA-AF1E-3BDD-7818-11AF4FA5A909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8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b="1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and </a:t>
              </a:r>
              <a:r>
                <a:rPr lang="en-ID" sz="1600" b="1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national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and </a:t>
              </a:r>
              <a:r>
                <a:rPr lang="en-ID" sz="1600" b="1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international scale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C8C09C-AAC9-DD43-6185-CDE8E979D4B8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Graphic 52" descr="Employee badge">
              <a:extLst>
                <a:ext uri="{FF2B5EF4-FFF2-40B4-BE49-F238E27FC236}">
                  <a16:creationId xmlns:a16="http://schemas.microsoft.com/office/drawing/2014/main" id="{AD78C4A0-11B2-87E3-25CD-D2644FBC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55" name="Graphic 54" descr="Graduation cap">
              <a:extLst>
                <a:ext uri="{FF2B5EF4-FFF2-40B4-BE49-F238E27FC236}">
                  <a16:creationId xmlns:a16="http://schemas.microsoft.com/office/drawing/2014/main" id="{E58327EE-2198-6E21-A076-6A2C8B47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FF6E112-B4F5-6F20-A5FA-E8871054B507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818165-28DC-E268-0620-B7623C8B1BC9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24D4C10-FD1A-D4FB-03B2-1A00DB5A23BE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TextBox 61">
            <a:hlinkClick r:id="rId17" action="ppaction://hlinksldjump"/>
            <a:extLst>
              <a:ext uri="{FF2B5EF4-FFF2-40B4-BE49-F238E27FC236}">
                <a16:creationId xmlns:a16="http://schemas.microsoft.com/office/drawing/2014/main" id="{7F9D4DC6-4605-372E-63D1-E758BD339275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hlinkClick r:id="rId18" action="ppaction://hlinksldjump"/>
            <a:extLst>
              <a:ext uri="{FF2B5EF4-FFF2-40B4-BE49-F238E27FC236}">
                <a16:creationId xmlns:a16="http://schemas.microsoft.com/office/drawing/2014/main" id="{8EF41183-A910-4833-4404-433F6F898EC9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148827D-A516-D3AC-B859-F69F4B99EF3C}"/>
              </a:ext>
            </a:extLst>
          </p:cNvPr>
          <p:cNvCxnSpPr>
            <a:cxnSpLocks/>
          </p:cNvCxnSpPr>
          <p:nvPr/>
        </p:nvCxnSpPr>
        <p:spPr>
          <a:xfrm>
            <a:off x="8659091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19" action="ppaction://hlinksldjump"/>
            <a:extLst>
              <a:ext uri="{FF2B5EF4-FFF2-40B4-BE49-F238E27FC236}">
                <a16:creationId xmlns:a16="http://schemas.microsoft.com/office/drawing/2014/main" id="{7831A553-90AD-7DC5-0717-9AE7CB90C5E3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9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A4A33AE-E14E-95A1-01B1-A958E3C47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94" t="9856" r="28517" b="36317"/>
          <a:stretch/>
        </p:blipFill>
        <p:spPr>
          <a:xfrm>
            <a:off x="234198" y="1397794"/>
            <a:ext cx="3009010" cy="45580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1D0FAE-00B9-DBAB-C407-F798E0F35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"/>
          <a:stretch/>
        </p:blipFill>
        <p:spPr bwMode="auto">
          <a:xfrm>
            <a:off x="3496474" y="1496293"/>
            <a:ext cx="3694033" cy="19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B1969-20A2-1700-7B70-3F52D2180060}"/>
              </a:ext>
            </a:extLst>
          </p:cNvPr>
          <p:cNvSpPr txBox="1"/>
          <p:nvPr/>
        </p:nvSpPr>
        <p:spPr>
          <a:xfrm>
            <a:off x="3482620" y="874574"/>
            <a:ext cx="386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sz="1400" b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winner of 2020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Medion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Medinnovation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National Competition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5FCBF-E4D8-4942-A9BE-4FB9D8928F18}"/>
              </a:ext>
            </a:extLst>
          </p:cNvPr>
          <p:cNvSpPr txBox="1"/>
          <p:nvPr/>
        </p:nvSpPr>
        <p:spPr>
          <a:xfrm>
            <a:off x="7553876" y="874574"/>
            <a:ext cx="380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r>
              <a:rPr lang="en-US" sz="1400" b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st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winner of 2020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Kominfo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idenTIK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National Competition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FE9A9-1C9D-8F4B-6495-94AAA6607E34}"/>
              </a:ext>
            </a:extLst>
          </p:cNvPr>
          <p:cNvSpPr txBox="1"/>
          <p:nvPr/>
        </p:nvSpPr>
        <p:spPr>
          <a:xfrm>
            <a:off x="3497134" y="3553012"/>
            <a:ext cx="370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r>
              <a:rPr lang="en-US" sz="1400" b="1" baseline="30000" dirty="0">
                <a:solidFill>
                  <a:schemeClr val="bg1"/>
                </a:solidFill>
                <a:latin typeface="Century Gothic" panose="020B0502020202020204" pitchFamily="34" charset="0"/>
              </a:rPr>
              <a:t>rd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winner of 2021 ASEAN ICT Award</a:t>
            </a:r>
          </a:p>
          <a:p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International Competition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CF7140-A59F-5AF4-282E-9A6C5102A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7" b="4373"/>
          <a:stretch/>
        </p:blipFill>
        <p:spPr bwMode="auto">
          <a:xfrm>
            <a:off x="7582903" y="1500928"/>
            <a:ext cx="3809488" cy="23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2C5C-75F4-6F82-F2B7-311C8361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620" y="4126350"/>
            <a:ext cx="3707887" cy="2550221"/>
          </a:xfrm>
          <a:prstGeom prst="rect">
            <a:avLst/>
          </a:prstGeom>
        </p:spPr>
      </p:pic>
      <p:pic>
        <p:nvPicPr>
          <p:cNvPr id="1028" name="Picture 4" descr="Universitas Komputer Indonesia">
            <a:extLst>
              <a:ext uri="{FF2B5EF4-FFF2-40B4-BE49-F238E27FC236}">
                <a16:creationId xmlns:a16="http://schemas.microsoft.com/office/drawing/2014/main" id="{CEB8C4F6-1B83-9FA4-1C63-0B1EA32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75" y="4126349"/>
            <a:ext cx="3809489" cy="216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3C3581-8B93-5A1B-247B-989F7B1BBD47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hlinkClick r:id="rId8" action="ppaction://hlinksldjump"/>
            <a:extLst>
              <a:ext uri="{FF2B5EF4-FFF2-40B4-BE49-F238E27FC236}">
                <a16:creationId xmlns:a16="http://schemas.microsoft.com/office/drawing/2014/main" id="{679AD45A-916F-8ED8-DF85-4A6D2AFAAD6D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hlinkClick r:id="rId9" action="ppaction://hlinksldjump"/>
            <a:extLst>
              <a:ext uri="{FF2B5EF4-FFF2-40B4-BE49-F238E27FC236}">
                <a16:creationId xmlns:a16="http://schemas.microsoft.com/office/drawing/2014/main" id="{373A0306-269F-FAD2-25A7-6D4F6EC69FAC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91420-FDC1-C1FC-A730-B2492555FBD1}"/>
              </a:ext>
            </a:extLst>
          </p:cNvPr>
          <p:cNvCxnSpPr>
            <a:cxnSpLocks/>
          </p:cNvCxnSpPr>
          <p:nvPr/>
        </p:nvCxnSpPr>
        <p:spPr>
          <a:xfrm>
            <a:off x="9646063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">
            <a:extLst>
              <a:ext uri="{FF2B5EF4-FFF2-40B4-BE49-F238E27FC236}">
                <a16:creationId xmlns:a16="http://schemas.microsoft.com/office/drawing/2014/main" id="{6ED2A8C8-4097-8CA5-2335-EAA8FC6CB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r="999"/>
          <a:stretch/>
        </p:blipFill>
        <p:spPr>
          <a:xfrm>
            <a:off x="-2835730" y="1900203"/>
            <a:ext cx="2456644" cy="3721286"/>
          </a:xfrm>
          <a:prstGeom prst="rect">
            <a:avLst/>
          </a:prstGeom>
          <a:effectLst>
            <a:outerShdw blurRad="127000" sx="103000" sy="103000" algn="ctr" rotWithShape="0">
              <a:prstClr val="black">
                <a:alpha val="5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BF09545-0540-AE88-FF13-AFFEE8B78242}"/>
              </a:ext>
            </a:extLst>
          </p:cNvPr>
          <p:cNvGrpSpPr/>
          <p:nvPr/>
        </p:nvGrpSpPr>
        <p:grpSpPr>
          <a:xfrm>
            <a:off x="12629048" y="1421230"/>
            <a:ext cx="5638590" cy="4727068"/>
            <a:chOff x="4558355" y="2257473"/>
            <a:chExt cx="5257998" cy="43869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E83009-3363-6E93-0F69-E5E5A4FE593A}"/>
                </a:ext>
              </a:extLst>
            </p:cNvPr>
            <p:cNvSpPr txBox="1"/>
            <p:nvPr/>
          </p:nvSpPr>
          <p:spPr>
            <a:xfrm>
              <a:off x="4558355" y="2257473"/>
              <a:ext cx="1918132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6BCDC-B801-028E-4475-E97F529A137C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C7918FF-4A75-4510-81CE-59CB6DA91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367DB7-DE02-E11F-5E6E-923952C1DE2D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9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 and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national and international scale.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2F1AA1D-4C21-7A54-151B-3720BCCE9166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c 26" descr="Employee badge">
              <a:extLst>
                <a:ext uri="{FF2B5EF4-FFF2-40B4-BE49-F238E27FC236}">
                  <a16:creationId xmlns:a16="http://schemas.microsoft.com/office/drawing/2014/main" id="{C1A74FC6-DBB0-F7B1-6FFC-B3F827E40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28" name="Graphic 27" descr="Graduation cap">
              <a:extLst>
                <a:ext uri="{FF2B5EF4-FFF2-40B4-BE49-F238E27FC236}">
                  <a16:creationId xmlns:a16="http://schemas.microsoft.com/office/drawing/2014/main" id="{D9785A4A-3E30-B25F-2FE2-B96C3C34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6D7CD3-9077-B8CD-6F9E-039EFC8E9756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8B5095-6F0E-2501-3D34-2C234543031E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hlinkClick r:id="rId15" action="ppaction://hlinksldjump"/>
            <a:extLst>
              <a:ext uri="{FF2B5EF4-FFF2-40B4-BE49-F238E27FC236}">
                <a16:creationId xmlns:a16="http://schemas.microsoft.com/office/drawing/2014/main" id="{76953193-4E99-8C5B-A483-4FE67F690587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648822-1715-5632-F84C-312E2A25E996}"/>
              </a:ext>
            </a:extLst>
          </p:cNvPr>
          <p:cNvGrpSpPr/>
          <p:nvPr/>
        </p:nvGrpSpPr>
        <p:grpSpPr>
          <a:xfrm>
            <a:off x="1507138" y="6352502"/>
            <a:ext cx="666870" cy="392559"/>
            <a:chOff x="11395056" y="6322748"/>
            <a:chExt cx="666870" cy="3925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66739F4-9188-E0B0-41AC-58D7E5065483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8C18AE-4F49-407C-6992-E5197223642C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4" name="Graphic 13" descr="Arrow Slight curve">
            <a:hlinkClick r:id="rId16" action="ppaction://hlinksldjump"/>
            <a:extLst>
              <a:ext uri="{FF2B5EF4-FFF2-40B4-BE49-F238E27FC236}">
                <a16:creationId xmlns:a16="http://schemas.microsoft.com/office/drawing/2014/main" id="{9AC1C860-A0B3-AB7F-4E2A-4EE2407005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14331" y="6321372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1A7013B-0322-E510-6D68-E0BFF036A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94" t="9856" r="28517" b="36317"/>
          <a:stretch/>
        </p:blipFill>
        <p:spPr>
          <a:xfrm>
            <a:off x="688414" y="1443836"/>
            <a:ext cx="2621051" cy="397032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727BD2-F7DC-8434-EC0E-5F785863C364}"/>
              </a:ext>
            </a:extLst>
          </p:cNvPr>
          <p:cNvGrpSpPr/>
          <p:nvPr/>
        </p:nvGrpSpPr>
        <p:grpSpPr>
          <a:xfrm>
            <a:off x="4104070" y="3791004"/>
            <a:ext cx="7543870" cy="2927309"/>
            <a:chOff x="3112580" y="1982393"/>
            <a:chExt cx="8658506" cy="35225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33738A-6AF8-4B5E-06B7-321BD2B7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2580" y="1982393"/>
              <a:ext cx="8658506" cy="35225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FE39E4-B9A1-CDB9-274D-BEF61738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9216" y="2102135"/>
              <a:ext cx="1415699" cy="3125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60CB3-8634-CA64-77AA-C57119CC94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1" t="-1323" r="39912" b="1323"/>
          <a:stretch/>
        </p:blipFill>
        <p:spPr>
          <a:xfrm>
            <a:off x="4089079" y="945996"/>
            <a:ext cx="3297504" cy="27409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FC84F-BF63-452F-5D38-8894B1D341C6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2562F2F0-7F38-35F3-224B-D8FFB729FE9E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hlinkClick r:id="rId8" action="ppaction://hlinksldjump"/>
            <a:extLst>
              <a:ext uri="{FF2B5EF4-FFF2-40B4-BE49-F238E27FC236}">
                <a16:creationId xmlns:a16="http://schemas.microsoft.com/office/drawing/2014/main" id="{E6C4B00F-24A8-1650-DDB0-DA388947E99A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795F21-EBA7-F3F1-3FD7-00DC1A370B17}"/>
              </a:ext>
            </a:extLst>
          </p:cNvPr>
          <p:cNvCxnSpPr>
            <a:cxnSpLocks/>
          </p:cNvCxnSpPr>
          <p:nvPr/>
        </p:nvCxnSpPr>
        <p:spPr>
          <a:xfrm>
            <a:off x="9646063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hlinkClick r:id="rId7" action="ppaction://hlinksldjump"/>
            <a:extLst>
              <a:ext uri="{FF2B5EF4-FFF2-40B4-BE49-F238E27FC236}">
                <a16:creationId xmlns:a16="http://schemas.microsoft.com/office/drawing/2014/main" id="{D060650A-E219-619B-2560-CBEB9B3358D1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A6EB4-7C74-1F3E-5B5E-4C2E1407E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131" y="5156616"/>
            <a:ext cx="3580357" cy="1283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5ABBD-5FF1-EE73-BDED-2FEB112992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9481"/>
          <a:stretch/>
        </p:blipFill>
        <p:spPr>
          <a:xfrm>
            <a:off x="7657831" y="980002"/>
            <a:ext cx="3339453" cy="27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1EBD7D-D70E-5A8D-6D6B-ACDC2FAD5342}"/>
              </a:ext>
            </a:extLst>
          </p:cNvPr>
          <p:cNvSpPr txBox="1"/>
          <p:nvPr/>
        </p:nvSpPr>
        <p:spPr>
          <a:xfrm>
            <a:off x="3068573" y="991427"/>
            <a:ext cx="6054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TABLE OF CONTENT</a:t>
            </a:r>
            <a:endParaRPr lang="en-ID" sz="4000" b="1" spc="600" dirty="0">
              <a:solidFill>
                <a:schemeClr val="bg1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5898016-D8A8-B5F6-14DF-322CB4500944}"/>
              </a:ext>
            </a:extLst>
          </p:cNvPr>
          <p:cNvGrpSpPr/>
          <p:nvPr/>
        </p:nvGrpSpPr>
        <p:grpSpPr>
          <a:xfrm>
            <a:off x="486597" y="2786447"/>
            <a:ext cx="2042949" cy="2129172"/>
            <a:chOff x="486597" y="3429000"/>
            <a:chExt cx="2042949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50" name="Freeform: Shape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1F1529DC-81D6-A1C4-17A5-4EDDFB7C4036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pic>
          <p:nvPicPr>
            <p:cNvPr id="30" name="Graphic 29" descr="Atom">
              <a:extLst>
                <a:ext uri="{FF2B5EF4-FFF2-40B4-BE49-F238E27FC236}">
                  <a16:creationId xmlns:a16="http://schemas.microsoft.com/office/drawing/2014/main" id="{663AE606-48BD-AC81-91C0-C558C411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4E047C-E51B-634A-1CDA-919808BFAC23}"/>
                </a:ext>
              </a:extLst>
            </p:cNvPr>
            <p:cNvSpPr txBox="1"/>
            <p:nvPr/>
          </p:nvSpPr>
          <p:spPr>
            <a:xfrm>
              <a:off x="919810" y="4334470"/>
              <a:ext cx="1569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2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6A07B5-C503-2858-6C3B-34FB4DBC8CD3}"/>
                </a:ext>
              </a:extLst>
            </p:cNvPr>
            <p:cNvSpPr txBox="1"/>
            <p:nvPr/>
          </p:nvSpPr>
          <p:spPr>
            <a:xfrm>
              <a:off x="486597" y="4654948"/>
              <a:ext cx="1996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Research, Identification Problem, User Stories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3A38B9-7DA1-2C3E-CD20-81064B9933B8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D8A9BA2-17AB-414D-4B1E-D14730806A16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7EFCAF3-72C3-AE66-C77F-A5659BD6FA21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84C373A-0B82-18AA-9CE3-A611203D9F6D}"/>
              </a:ext>
            </a:extLst>
          </p:cNvPr>
          <p:cNvGrpSpPr/>
          <p:nvPr/>
        </p:nvGrpSpPr>
        <p:grpSpPr>
          <a:xfrm>
            <a:off x="2751054" y="2786447"/>
            <a:ext cx="2071978" cy="2129172"/>
            <a:chOff x="2751054" y="3429000"/>
            <a:chExt cx="2071978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99" name="Freeform: Shape 98">
              <a:hlinkClick r:id="rId5" action="ppaction://hlinksldjump"/>
              <a:extLst>
                <a:ext uri="{FF2B5EF4-FFF2-40B4-BE49-F238E27FC236}">
                  <a16:creationId xmlns:a16="http://schemas.microsoft.com/office/drawing/2014/main" id="{227668DA-7334-0F0B-B756-FEE16444E05A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32" name="Graphic 31" descr="Maze">
              <a:extLst>
                <a:ext uri="{FF2B5EF4-FFF2-40B4-BE49-F238E27FC236}">
                  <a16:creationId xmlns:a16="http://schemas.microsoft.com/office/drawing/2014/main" id="{2112EDD9-A6CD-B509-0D15-73EEC0F58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AC55D3-026A-C137-4C7A-5EFF5885D34E}"/>
                </a:ext>
              </a:extLst>
            </p:cNvPr>
            <p:cNvSpPr txBox="1"/>
            <p:nvPr/>
          </p:nvSpPr>
          <p:spPr>
            <a:xfrm>
              <a:off x="3508249" y="4282464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PLANNING</a:t>
              </a:r>
            </a:p>
            <a:p>
              <a:pPr algn="r"/>
              <a:r>
                <a:rPr lang="en-US" sz="12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FOR DEV</a:t>
              </a:r>
              <a:endParaRPr lang="en-ID" sz="12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3C2F13E-B696-5424-E4C6-917D434FA9D3}"/>
                </a:ext>
              </a:extLst>
            </p:cNvPr>
            <p:cNvSpPr txBox="1"/>
            <p:nvPr/>
          </p:nvSpPr>
          <p:spPr>
            <a:xfrm>
              <a:off x="2751054" y="4758954"/>
              <a:ext cx="2002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Desgining</a:t>
              </a:r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Prototyping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Project Management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D39EE50-BE6B-819C-AE59-35A83BF633A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A0C19F0-850E-EC39-B7FF-66DD9A33F8DB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B4896C1-72C5-4FC0-FE9C-225739EE2D43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494C39-E42C-2F67-ABAC-DCED15C4A2D7}"/>
              </a:ext>
            </a:extLst>
          </p:cNvPr>
          <p:cNvGrpSpPr/>
          <p:nvPr/>
        </p:nvGrpSpPr>
        <p:grpSpPr>
          <a:xfrm>
            <a:off x="5017428" y="2786447"/>
            <a:ext cx="2099089" cy="2129172"/>
            <a:chOff x="5017428" y="3429000"/>
            <a:chExt cx="2099089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100" name="Freeform: Shape 99">
              <a:hlinkClick r:id="rId8" action="ppaction://hlinksldjump"/>
              <a:extLst>
                <a:ext uri="{FF2B5EF4-FFF2-40B4-BE49-F238E27FC236}">
                  <a16:creationId xmlns:a16="http://schemas.microsoft.com/office/drawing/2014/main" id="{02AE391B-8D4E-1011-9ABC-F445F3979157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7BACDB8-5E94-35E2-594E-F46257A4F5BD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A553454-599E-91D8-867B-6C3C2CB703BA}"/>
                </a:ext>
              </a:extLst>
            </p:cNvPr>
            <p:cNvSpPr txBox="1"/>
            <p:nvPr/>
          </p:nvSpPr>
          <p:spPr>
            <a:xfrm>
              <a:off x="5415724" y="4267689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STATE OF</a:t>
              </a:r>
            </a:p>
            <a:p>
              <a:pPr algn="r"/>
              <a:r>
                <a:rPr lang="en-US" sz="12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DEVELOPMENT</a:t>
              </a:r>
              <a:endParaRPr lang="en-ID" sz="12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19C10B-B624-1743-98BC-9B7A30BC2EFB}"/>
                </a:ext>
              </a:extLst>
            </p:cNvPr>
            <p:cNvSpPr txBox="1"/>
            <p:nvPr/>
          </p:nvSpPr>
          <p:spPr>
            <a:xfrm>
              <a:off x="5017428" y="4744179"/>
              <a:ext cx="2042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The Core Of Project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Development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0CB7313-2419-E9E3-554F-82B582D6C983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Fingerprint">
              <a:extLst>
                <a:ext uri="{FF2B5EF4-FFF2-40B4-BE49-F238E27FC236}">
                  <a16:creationId xmlns:a16="http://schemas.microsoft.com/office/drawing/2014/main" id="{0A39B4B1-9CB9-158E-A17C-B11624C4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097D80A-1CDD-5EEE-A71B-66D917C60959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94B75317-729E-E9C9-41A4-25C42BA5E1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7794" t="9856" r="28517" b="36317"/>
          <a:stretch/>
        </p:blipFill>
        <p:spPr>
          <a:xfrm>
            <a:off x="-3480184" y="717997"/>
            <a:ext cx="4053385" cy="6140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797E9F-36EC-22B1-825C-7F41BF78BA7C}"/>
              </a:ext>
            </a:extLst>
          </p:cNvPr>
          <p:cNvSpPr txBox="1"/>
          <p:nvPr/>
        </p:nvSpPr>
        <p:spPr>
          <a:xfrm>
            <a:off x="7715662" y="242608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hlinkClick r:id="rId13" action="ppaction://hlinksldjump"/>
            <a:extLst>
              <a:ext uri="{FF2B5EF4-FFF2-40B4-BE49-F238E27FC236}">
                <a16:creationId xmlns:a16="http://schemas.microsoft.com/office/drawing/2014/main" id="{3345D86C-46EA-9D0D-E813-0940DCCA8804}"/>
              </a:ext>
            </a:extLst>
          </p:cNvPr>
          <p:cNvSpPr txBox="1"/>
          <p:nvPr/>
        </p:nvSpPr>
        <p:spPr>
          <a:xfrm>
            <a:off x="8511052" y="24260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PROFILE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hlinkClick r:id="rId14" action="ppaction://hlinksldjump"/>
            <a:extLst>
              <a:ext uri="{FF2B5EF4-FFF2-40B4-BE49-F238E27FC236}">
                <a16:creationId xmlns:a16="http://schemas.microsoft.com/office/drawing/2014/main" id="{C945C72B-B6A9-E836-3D71-6E2E693F8A92}"/>
              </a:ext>
            </a:extLst>
          </p:cNvPr>
          <p:cNvSpPr txBox="1"/>
          <p:nvPr/>
        </p:nvSpPr>
        <p:spPr>
          <a:xfrm>
            <a:off x="10410169" y="242606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 OF CONTENT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453203-F601-29F0-8F89-71E6BAD2C0CA}"/>
              </a:ext>
            </a:extLst>
          </p:cNvPr>
          <p:cNvCxnSpPr>
            <a:cxnSpLocks/>
          </p:cNvCxnSpPr>
          <p:nvPr/>
        </p:nvCxnSpPr>
        <p:spPr>
          <a:xfrm>
            <a:off x="10966864" y="519605"/>
            <a:ext cx="445285" cy="0"/>
          </a:xfrm>
          <a:prstGeom prst="line">
            <a:avLst/>
          </a:prstGeom>
          <a:ln w="190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hlinkClick r:id="rId13" action="ppaction://hlinksldjump"/>
            <a:extLst>
              <a:ext uri="{FF2B5EF4-FFF2-40B4-BE49-F238E27FC236}">
                <a16:creationId xmlns:a16="http://schemas.microsoft.com/office/drawing/2014/main" id="{698AAE49-F9DA-D0AB-468E-CB666F9E500F}"/>
              </a:ext>
            </a:extLst>
          </p:cNvPr>
          <p:cNvSpPr txBox="1"/>
          <p:nvPr/>
        </p:nvSpPr>
        <p:spPr>
          <a:xfrm>
            <a:off x="9310271" y="242606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EXPERIENCE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A15728-BAE0-BB9B-8E9B-E7BBAF2A3C67}"/>
              </a:ext>
            </a:extLst>
          </p:cNvPr>
          <p:cNvGrpSpPr/>
          <p:nvPr/>
        </p:nvGrpSpPr>
        <p:grpSpPr>
          <a:xfrm>
            <a:off x="7310913" y="2786447"/>
            <a:ext cx="2101005" cy="2129172"/>
            <a:chOff x="7310913" y="3429000"/>
            <a:chExt cx="2101005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1" name="Freeform: Shape 20">
              <a:hlinkClick r:id="rId15" action="ppaction://hlinksldjump"/>
              <a:extLst>
                <a:ext uri="{FF2B5EF4-FFF2-40B4-BE49-F238E27FC236}">
                  <a16:creationId xmlns:a16="http://schemas.microsoft.com/office/drawing/2014/main" id="{95633BED-24C6-E0CE-7B58-F079F6EA19DD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9F7A0F4-11D0-B4B1-1DF8-18490BDE63D0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3AD1BF-E5F0-305E-E4AD-B74EFDE17D6E}"/>
                </a:ext>
              </a:extLst>
            </p:cNvPr>
            <p:cNvSpPr txBox="1"/>
            <p:nvPr/>
          </p:nvSpPr>
          <p:spPr>
            <a:xfrm>
              <a:off x="8342395" y="4252191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TESTING</a:t>
              </a:r>
            </a:p>
            <a:p>
              <a:pPr algn="r"/>
              <a:r>
                <a:rPr lang="en-US" sz="12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REVIEW</a:t>
              </a:r>
              <a:endParaRPr lang="en-ID" sz="12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93A127-1353-0CFC-538D-22FEBBE0D086}"/>
                </a:ext>
              </a:extLst>
            </p:cNvPr>
            <p:cNvSpPr txBox="1"/>
            <p:nvPr/>
          </p:nvSpPr>
          <p:spPr>
            <a:xfrm>
              <a:off x="7310913" y="4744179"/>
              <a:ext cx="2042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Unit Testing, Review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Task Checklist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5DDB9C-E446-2D80-5B76-95B8AAA91F7D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512BB7-E0CC-1918-AF12-87E8F6D49C40}"/>
              </a:ext>
            </a:extLst>
          </p:cNvPr>
          <p:cNvGrpSpPr/>
          <p:nvPr/>
        </p:nvGrpSpPr>
        <p:grpSpPr>
          <a:xfrm>
            <a:off x="9662455" y="2786447"/>
            <a:ext cx="2042949" cy="2129172"/>
            <a:chOff x="9662455" y="3429000"/>
            <a:chExt cx="2042949" cy="2129172"/>
          </a:xfrm>
          <a:effectLst>
            <a:reflection blurRad="6350" stA="50000" endA="300" endPos="55500" dist="50800" dir="5400000" sy="-100000" algn="bl" rotWithShape="0"/>
          </a:effectLst>
        </p:grpSpPr>
        <p:sp>
          <p:nvSpPr>
            <p:cNvPr id="27" name="Freeform: Shape 26">
              <a:hlinkClick r:id="rId15" action="ppaction://hlinksldjump"/>
              <a:extLst>
                <a:ext uri="{FF2B5EF4-FFF2-40B4-BE49-F238E27FC236}">
                  <a16:creationId xmlns:a16="http://schemas.microsoft.com/office/drawing/2014/main" id="{524355DA-716D-0EB1-8D0C-ECE25BEAA1B3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F48E-D70E-02A2-6987-16322B0B731C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89D2EE-1D0D-57F0-D2BC-6F67F529878A}"/>
                </a:ext>
              </a:extLst>
            </p:cNvPr>
            <p:cNvSpPr txBox="1"/>
            <p:nvPr/>
          </p:nvSpPr>
          <p:spPr>
            <a:xfrm>
              <a:off x="10632675" y="4267689"/>
              <a:ext cx="1032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LAUNCH</a:t>
              </a:r>
            </a:p>
            <a:p>
              <a:pPr algn="r"/>
              <a:r>
                <a:rPr lang="en-US" sz="12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PUBLISH</a:t>
              </a:r>
              <a:endParaRPr lang="en-ID" sz="12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BA28B2-3A23-D6D4-330A-CB30E61DAE77}"/>
                </a:ext>
              </a:extLst>
            </p:cNvPr>
            <p:cNvSpPr txBox="1"/>
            <p:nvPr/>
          </p:nvSpPr>
          <p:spPr>
            <a:xfrm>
              <a:off x="9662455" y="4744179"/>
              <a:ext cx="1984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Deploy Apps</a:t>
              </a:r>
            </a:p>
            <a:p>
              <a:pPr algn="r"/>
              <a:r>
                <a:rPr lang="en-US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Preparing for the launch</a:t>
              </a:r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A8EA07-8B40-C4E1-E02C-7E03AA6AF1B0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CB7B871-32D1-A379-9AB5-D3B5107F6E0F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8" name="Graphic 37" descr="Splash">
            <a:extLst>
              <a:ext uri="{FF2B5EF4-FFF2-40B4-BE49-F238E27FC236}">
                <a16:creationId xmlns:a16="http://schemas.microsoft.com/office/drawing/2014/main" id="{C3D21F69-6AC2-E349-2FD7-3922390996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77926" y="2972651"/>
            <a:ext cx="658352" cy="658352"/>
          </a:xfrm>
          <a:prstGeom prst="rect">
            <a:avLst/>
          </a:prstGeom>
        </p:spPr>
      </p:pic>
      <p:pic>
        <p:nvPicPr>
          <p:cNvPr id="39" name="Graphic 38" descr="Bullseye">
            <a:extLst>
              <a:ext uri="{FF2B5EF4-FFF2-40B4-BE49-F238E27FC236}">
                <a16:creationId xmlns:a16="http://schemas.microsoft.com/office/drawing/2014/main" id="{C8F2DEDA-ED83-68A1-3FEF-F8BA4FC525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01377" y="2997057"/>
            <a:ext cx="658352" cy="65835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468E990-7AD3-C142-19A0-CA4A52FC67BE}"/>
              </a:ext>
            </a:extLst>
          </p:cNvPr>
          <p:cNvGrpSpPr/>
          <p:nvPr/>
        </p:nvGrpSpPr>
        <p:grpSpPr>
          <a:xfrm>
            <a:off x="12549677" y="1440854"/>
            <a:ext cx="5638590" cy="4727068"/>
            <a:chOff x="4558355" y="2257473"/>
            <a:chExt cx="5257998" cy="43869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66FF6A-C393-8B4F-D985-F44173389B56}"/>
                </a:ext>
              </a:extLst>
            </p:cNvPr>
            <p:cNvSpPr txBox="1"/>
            <p:nvPr/>
          </p:nvSpPr>
          <p:spPr>
            <a:xfrm>
              <a:off x="4558355" y="2257473"/>
              <a:ext cx="2245495" cy="428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Hi, My Name Is</a:t>
              </a:r>
              <a:endParaRPr lang="en-ID" sz="24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FA580C-E06B-F77A-607A-5A4588D0A4CB}"/>
                </a:ext>
              </a:extLst>
            </p:cNvPr>
            <p:cNvSpPr txBox="1"/>
            <p:nvPr/>
          </p:nvSpPr>
          <p:spPr>
            <a:xfrm>
              <a:off x="4558355" y="2749259"/>
              <a:ext cx="5040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Chiqo Rifky Saputra</a:t>
              </a:r>
              <a:endParaRPr lang="en-ID" sz="4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A640E9-43D3-9118-01BE-7A3D8CA4FA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8355" y="3655409"/>
              <a:ext cx="1537645" cy="578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DE135-C574-ADD3-D608-9F067C10C6D1}"/>
                </a:ext>
              </a:extLst>
            </p:cNvPr>
            <p:cNvSpPr txBox="1"/>
            <p:nvPr/>
          </p:nvSpPr>
          <p:spPr>
            <a:xfrm>
              <a:off x="4558355" y="4502192"/>
              <a:ext cx="5257998" cy="21422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Full Stack Developer with </a:t>
              </a:r>
              <a:r>
                <a:rPr lang="en-ID" sz="1600" b="1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9 years of experience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 developing software applications.</a:t>
              </a:r>
            </a:p>
            <a:p>
              <a:pPr marL="171450" indent="-171450">
                <a:buFontTx/>
                <a:buChar char="-"/>
              </a:pPr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Internship experience at 2 companies in IT as a </a:t>
              </a:r>
              <a:r>
                <a:rPr lang="en-ID" sz="1600" u="sng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web developer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Neuronworks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Indonesia and </a:t>
              </a:r>
              <a:r>
                <a:rPr lang="en-ID" sz="1600" dirty="0" err="1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Aniqma</a:t>
              </a: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 Digital</a:t>
              </a:r>
            </a:p>
            <a:p>
              <a:endPara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  <a:p>
              <a:pPr marL="171450" indent="-171450"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Century Gothic" panose="020B0502020202020204" pitchFamily="34" charset="0"/>
                  <a:cs typeface="Aharoni" panose="02010803020104030203" pitchFamily="2" charset="-79"/>
                </a:rPr>
                <a:t>Participated in several IT Competition on national and international scale.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2CBF3BC-7568-E47F-A889-5DD93A7328A9}"/>
                </a:ext>
              </a:extLst>
            </p:cNvPr>
            <p:cNvCxnSpPr>
              <a:cxnSpLocks/>
            </p:cNvCxnSpPr>
            <p:nvPr/>
          </p:nvCxnSpPr>
          <p:spPr>
            <a:xfrm>
              <a:off x="4558355" y="4351469"/>
              <a:ext cx="282408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 descr="Employee badge">
              <a:extLst>
                <a:ext uri="{FF2B5EF4-FFF2-40B4-BE49-F238E27FC236}">
                  <a16:creationId xmlns:a16="http://schemas.microsoft.com/office/drawing/2014/main" id="{EBE7AC2F-B012-23B0-7297-6DD74B192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566463" y="3696264"/>
              <a:ext cx="558385" cy="558385"/>
            </a:xfrm>
            <a:prstGeom prst="rect">
              <a:avLst/>
            </a:prstGeom>
          </p:spPr>
        </p:pic>
        <p:pic>
          <p:nvPicPr>
            <p:cNvPr id="48" name="Graphic 47" descr="Graduation cap">
              <a:extLst>
                <a:ext uri="{FF2B5EF4-FFF2-40B4-BE49-F238E27FC236}">
                  <a16:creationId xmlns:a16="http://schemas.microsoft.com/office/drawing/2014/main" id="{CA0AD5E8-56F1-06B4-8536-83D62D3D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789045" y="3681522"/>
              <a:ext cx="558385" cy="55838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1BFAB1-CA22-0D76-8C1B-262C47996AC5}"/>
                </a:ext>
              </a:extLst>
            </p:cNvPr>
            <p:cNvSpPr txBox="1"/>
            <p:nvPr/>
          </p:nvSpPr>
          <p:spPr>
            <a:xfrm>
              <a:off x="5232005" y="3878521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SMKN 4 BANDUNG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286F2A-5588-FC22-E57B-27413CB0B84C}"/>
                </a:ext>
              </a:extLst>
            </p:cNvPr>
            <p:cNvSpPr txBox="1"/>
            <p:nvPr/>
          </p:nvSpPr>
          <p:spPr>
            <a:xfrm>
              <a:off x="8421646" y="3822213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UNIKOM</a:t>
              </a:r>
              <a:endPara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317BE36-4C1D-2AE0-1854-E9037DCCCAD6}"/>
              </a:ext>
            </a:extLst>
          </p:cNvPr>
          <p:cNvSpPr txBox="1"/>
          <p:nvPr/>
        </p:nvSpPr>
        <p:spPr>
          <a:xfrm>
            <a:off x="2572807" y="1700714"/>
            <a:ext cx="7046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Agile Scrum. Number order only represent for the step of development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C091E11-356F-E158-8CB7-F06831E58EF1}"/>
              </a:ext>
            </a:extLst>
          </p:cNvPr>
          <p:cNvCxnSpPr/>
          <p:nvPr/>
        </p:nvCxnSpPr>
        <p:spPr>
          <a:xfrm>
            <a:off x="811135" y="2358941"/>
            <a:ext cx="1071862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F789FCC-DD81-C7FE-8810-D19E538C9F5F}"/>
              </a:ext>
            </a:extLst>
          </p:cNvPr>
          <p:cNvCxnSpPr>
            <a:cxnSpLocks/>
          </p:cNvCxnSpPr>
          <p:nvPr/>
        </p:nvCxnSpPr>
        <p:spPr>
          <a:xfrm flipH="1">
            <a:off x="782107" y="2605316"/>
            <a:ext cx="1071862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4" action="ppaction://hlinksldjump"/>
            <a:extLst>
              <a:ext uri="{FF2B5EF4-FFF2-40B4-BE49-F238E27FC236}">
                <a16:creationId xmlns:a16="http://schemas.microsoft.com/office/drawing/2014/main" id="{E90E4315-0F98-514E-7ECE-27E428DF6C0D}"/>
              </a:ext>
            </a:extLst>
          </p:cNvPr>
          <p:cNvSpPr txBox="1"/>
          <p:nvPr/>
        </p:nvSpPr>
        <p:spPr>
          <a:xfrm>
            <a:off x="5220910" y="6214416"/>
            <a:ext cx="20028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u="sng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Check The Demo!</a:t>
            </a:r>
          </a:p>
        </p:txBody>
      </p:sp>
    </p:spTree>
    <p:extLst>
      <p:ext uri="{BB962C8B-B14F-4D97-AF65-F5344CB8AC3E}">
        <p14:creationId xmlns:p14="http://schemas.microsoft.com/office/powerpoint/2010/main" val="307467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6BA100B-7765-C6D0-65BA-602B4FB66A3D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C621CB5-CA4F-5819-D3F7-A0D1E049D18D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9B7923B-0DAB-138A-6442-D6C5E24248FB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2DDB64B-510D-EE49-36F0-8EF3FF71609C}"/>
              </a:ext>
            </a:extLst>
          </p:cNvPr>
          <p:cNvGrpSpPr/>
          <p:nvPr/>
        </p:nvGrpSpPr>
        <p:grpSpPr>
          <a:xfrm>
            <a:off x="821984" y="901661"/>
            <a:ext cx="4650768" cy="3214740"/>
            <a:chOff x="821984" y="901661"/>
            <a:chExt cx="4650768" cy="321474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05381FE-D095-BEC9-004A-5D94EE6FD1A3}"/>
                </a:ext>
              </a:extLst>
            </p:cNvPr>
            <p:cNvSpPr/>
            <p:nvPr/>
          </p:nvSpPr>
          <p:spPr>
            <a:xfrm>
              <a:off x="821985" y="906881"/>
              <a:ext cx="4650767" cy="3209520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49D02E4-44BA-B614-43E7-79C024842A1A}"/>
                </a:ext>
              </a:extLst>
            </p:cNvPr>
            <p:cNvSpPr/>
            <p:nvPr/>
          </p:nvSpPr>
          <p:spPr>
            <a:xfrm>
              <a:off x="821984" y="906881"/>
              <a:ext cx="4650767" cy="3209520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F42E069-B144-C546-A53E-FCDA5168A92A}"/>
                </a:ext>
              </a:extLst>
            </p:cNvPr>
            <p:cNvSpPr/>
            <p:nvPr/>
          </p:nvSpPr>
          <p:spPr>
            <a:xfrm>
              <a:off x="823796" y="901661"/>
              <a:ext cx="859265" cy="1093882"/>
            </a:xfrm>
            <a:custGeom>
              <a:avLst/>
              <a:gdLst>
                <a:gd name="connsiteX0" fmla="*/ 206524 w 859265"/>
                <a:gd name="connsiteY0" fmla="*/ 695047 h 1093882"/>
                <a:gd name="connsiteX1" fmla="*/ 31692 w 859265"/>
                <a:gd name="connsiteY1" fmla="*/ 762430 h 1093882"/>
                <a:gd name="connsiteX2" fmla="*/ 201060 w 859265"/>
                <a:gd name="connsiteY2" fmla="*/ 1021035 h 1093882"/>
                <a:gd name="connsiteX3" fmla="*/ 370429 w 859265"/>
                <a:gd name="connsiteY3" fmla="*/ 758787 h 1093882"/>
                <a:gd name="connsiteX4" fmla="*/ 206524 w 859265"/>
                <a:gd name="connsiteY4" fmla="*/ 695047 h 1093882"/>
                <a:gd name="connsiteX5" fmla="*/ 405031 w 859265"/>
                <a:gd name="connsiteY5" fmla="*/ 589419 h 1093882"/>
                <a:gd name="connsiteX6" fmla="*/ 357680 w 859265"/>
                <a:gd name="connsiteY6" fmla="*/ 616737 h 1093882"/>
                <a:gd name="connsiteX7" fmla="*/ 292119 w 859265"/>
                <a:gd name="connsiteY7" fmla="*/ 653160 h 1093882"/>
                <a:gd name="connsiteX8" fmla="*/ 388640 w 859265"/>
                <a:gd name="connsiteY8" fmla="*/ 689583 h 1093882"/>
                <a:gd name="connsiteX9" fmla="*/ 405031 w 859265"/>
                <a:gd name="connsiteY9" fmla="*/ 589419 h 1093882"/>
                <a:gd name="connsiteX10" fmla="*/ 632676 w 859265"/>
                <a:gd name="connsiteY10" fmla="*/ 420051 h 1093882"/>
                <a:gd name="connsiteX11" fmla="*/ 485162 w 859265"/>
                <a:gd name="connsiteY11" fmla="*/ 536605 h 1093882"/>
                <a:gd name="connsiteX12" fmla="*/ 459666 w 859265"/>
                <a:gd name="connsiteY12" fmla="*/ 709616 h 1093882"/>
                <a:gd name="connsiteX13" fmla="*/ 638140 w 859265"/>
                <a:gd name="connsiteY13" fmla="*/ 735112 h 1093882"/>
                <a:gd name="connsiteX14" fmla="*/ 769264 w 859265"/>
                <a:gd name="connsiteY14" fmla="*/ 693226 h 1093882"/>
                <a:gd name="connsiteX15" fmla="*/ 632676 w 859265"/>
                <a:gd name="connsiteY15" fmla="*/ 420051 h 1093882"/>
                <a:gd name="connsiteX16" fmla="*/ 490625 w 859265"/>
                <a:gd name="connsiteY16" fmla="*/ 296212 h 1093882"/>
                <a:gd name="connsiteX17" fmla="*/ 492447 w 859265"/>
                <a:gd name="connsiteY17" fmla="*/ 367237 h 1093882"/>
                <a:gd name="connsiteX18" fmla="*/ 490625 w 859265"/>
                <a:gd name="connsiteY18" fmla="*/ 443726 h 1093882"/>
                <a:gd name="connsiteX19" fmla="*/ 579863 w 859265"/>
                <a:gd name="connsiteY19" fmla="*/ 370879 h 1093882"/>
                <a:gd name="connsiteX20" fmla="*/ 490625 w 859265"/>
                <a:gd name="connsiteY20" fmla="*/ 296212 h 1093882"/>
                <a:gd name="connsiteX21" fmla="*/ 388640 w 859265"/>
                <a:gd name="connsiteY21" fmla="*/ 44891 h 1093882"/>
                <a:gd name="connsiteX22" fmla="*/ 290297 w 859265"/>
                <a:gd name="connsiteY22" fmla="*/ 81314 h 1093882"/>
                <a:gd name="connsiteX23" fmla="*/ 346753 w 859265"/>
                <a:gd name="connsiteY23" fmla="*/ 112274 h 1093882"/>
                <a:gd name="connsiteX24" fmla="*/ 406852 w 859265"/>
                <a:gd name="connsiteY24" fmla="*/ 148697 h 1093882"/>
                <a:gd name="connsiteX25" fmla="*/ 388640 w 859265"/>
                <a:gd name="connsiteY25" fmla="*/ 44891 h 1093882"/>
                <a:gd name="connsiteX26" fmla="*/ 345505 w 859265"/>
                <a:gd name="connsiteY26" fmla="*/ 0 h 1093882"/>
                <a:gd name="connsiteX27" fmla="*/ 591308 w 859265"/>
                <a:gd name="connsiteY27" fmla="*/ 0 h 1093882"/>
                <a:gd name="connsiteX28" fmla="*/ 558009 w 859265"/>
                <a:gd name="connsiteY28" fmla="*/ 2549 h 1093882"/>
                <a:gd name="connsiteX29" fmla="*/ 457844 w 859265"/>
                <a:gd name="connsiteY29" fmla="*/ 23037 h 1093882"/>
                <a:gd name="connsiteX30" fmla="*/ 485162 w 859265"/>
                <a:gd name="connsiteY30" fmla="*/ 201511 h 1093882"/>
                <a:gd name="connsiteX31" fmla="*/ 632676 w 859265"/>
                <a:gd name="connsiteY31" fmla="*/ 319887 h 1093882"/>
                <a:gd name="connsiteX32" fmla="*/ 778370 w 859265"/>
                <a:gd name="connsiteY32" fmla="*/ 37606 h 1093882"/>
                <a:gd name="connsiteX33" fmla="*/ 732613 w 859265"/>
                <a:gd name="connsiteY33" fmla="*/ 7102 h 1093882"/>
                <a:gd name="connsiteX34" fmla="*/ 679353 w 859265"/>
                <a:gd name="connsiteY34" fmla="*/ 0 h 1093882"/>
                <a:gd name="connsiteX35" fmla="*/ 841075 w 859265"/>
                <a:gd name="connsiteY35" fmla="*/ 0 h 1093882"/>
                <a:gd name="connsiteX36" fmla="*/ 842110 w 859265"/>
                <a:gd name="connsiteY36" fmla="*/ 1183 h 1093882"/>
                <a:gd name="connsiteX37" fmla="*/ 683669 w 859265"/>
                <a:gd name="connsiteY37" fmla="*/ 372701 h 1093882"/>
                <a:gd name="connsiteX38" fmla="*/ 831183 w 859265"/>
                <a:gd name="connsiteY38" fmla="*/ 731470 h 1093882"/>
                <a:gd name="connsiteX39" fmla="*/ 636319 w 859265"/>
                <a:gd name="connsiteY39" fmla="*/ 809780 h 1093882"/>
                <a:gd name="connsiteX40" fmla="*/ 439633 w 859265"/>
                <a:gd name="connsiteY40" fmla="*/ 780641 h 1093882"/>
                <a:gd name="connsiteX41" fmla="*/ 201060 w 859265"/>
                <a:gd name="connsiteY41" fmla="*/ 1093882 h 1093882"/>
                <a:gd name="connsiteX42" fmla="*/ 8216 w 859265"/>
                <a:gd name="connsiteY42" fmla="*/ 909489 h 1093882"/>
                <a:gd name="connsiteX43" fmla="*/ 0 w 859265"/>
                <a:gd name="connsiteY43" fmla="*/ 888901 h 1093882"/>
                <a:gd name="connsiteX44" fmla="*/ 0 w 859265"/>
                <a:gd name="connsiteY44" fmla="*/ 599595 h 1093882"/>
                <a:gd name="connsiteX45" fmla="*/ 15301 w 859265"/>
                <a:gd name="connsiteY45" fmla="*/ 691404 h 1093882"/>
                <a:gd name="connsiteX46" fmla="*/ 120929 w 859265"/>
                <a:gd name="connsiteY46" fmla="*/ 653160 h 1093882"/>
                <a:gd name="connsiteX47" fmla="*/ 57188 w 859265"/>
                <a:gd name="connsiteY47" fmla="*/ 618558 h 1093882"/>
                <a:gd name="connsiteX48" fmla="*/ 0 w 859265"/>
                <a:gd name="connsiteY48" fmla="*/ 583898 h 1093882"/>
                <a:gd name="connsiteX49" fmla="*/ 0 w 859265"/>
                <a:gd name="connsiteY49" fmla="*/ 497844 h 1093882"/>
                <a:gd name="connsiteX50" fmla="*/ 91790 w 859265"/>
                <a:gd name="connsiteY50" fmla="*/ 554817 h 1093882"/>
                <a:gd name="connsiteX51" fmla="*/ 206524 w 859265"/>
                <a:gd name="connsiteY51" fmla="*/ 614915 h 1093882"/>
                <a:gd name="connsiteX52" fmla="*/ 321257 w 859265"/>
                <a:gd name="connsiteY52" fmla="*/ 554817 h 1093882"/>
                <a:gd name="connsiteX53" fmla="*/ 414137 w 859265"/>
                <a:gd name="connsiteY53" fmla="*/ 496540 h 1093882"/>
                <a:gd name="connsiteX54" fmla="*/ 419600 w 859265"/>
                <a:gd name="connsiteY54" fmla="*/ 365416 h 1093882"/>
                <a:gd name="connsiteX55" fmla="*/ 415958 w 859265"/>
                <a:gd name="connsiteY55" fmla="*/ 241577 h 1093882"/>
                <a:gd name="connsiteX56" fmla="*/ 310330 w 859265"/>
                <a:gd name="connsiteY56" fmla="*/ 176015 h 1093882"/>
                <a:gd name="connsiteX57" fmla="*/ 206524 w 859265"/>
                <a:gd name="connsiteY57" fmla="*/ 121380 h 1093882"/>
                <a:gd name="connsiteX58" fmla="*/ 102717 w 859265"/>
                <a:gd name="connsiteY58" fmla="*/ 176015 h 1093882"/>
                <a:gd name="connsiteX59" fmla="*/ 22444 w 859265"/>
                <a:gd name="connsiteY59" fmla="*/ 226186 h 1093882"/>
                <a:gd name="connsiteX60" fmla="*/ 27152 w 859265"/>
                <a:gd name="connsiteY60" fmla="*/ 211019 h 1093882"/>
                <a:gd name="connsiteX61" fmla="*/ 152330 w 859265"/>
                <a:gd name="connsiteY61" fmla="*/ 59007 h 1093882"/>
                <a:gd name="connsiteX62" fmla="*/ 196394 w 859265"/>
                <a:gd name="connsiteY62" fmla="*/ 35090 h 1093882"/>
                <a:gd name="connsiteX63" fmla="*/ 206524 w 859265"/>
                <a:gd name="connsiteY63" fmla="*/ 39427 h 1093882"/>
                <a:gd name="connsiteX64" fmla="*/ 292741 w 859265"/>
                <a:gd name="connsiteY64" fmla="*/ 5319 h 109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59265" h="1093882">
                  <a:moveTo>
                    <a:pt x="206524" y="695047"/>
                  </a:moveTo>
                  <a:cubicBezTo>
                    <a:pt x="146425" y="722364"/>
                    <a:pt x="88148" y="744218"/>
                    <a:pt x="31692" y="762430"/>
                  </a:cubicBezTo>
                  <a:cubicBezTo>
                    <a:pt x="77221" y="926335"/>
                    <a:pt x="146425" y="1021035"/>
                    <a:pt x="201060" y="1021035"/>
                  </a:cubicBezTo>
                  <a:cubicBezTo>
                    <a:pt x="255695" y="1021035"/>
                    <a:pt x="324899" y="926335"/>
                    <a:pt x="370429" y="758787"/>
                  </a:cubicBezTo>
                  <a:cubicBezTo>
                    <a:pt x="317615" y="742397"/>
                    <a:pt x="262980" y="720543"/>
                    <a:pt x="206524" y="695047"/>
                  </a:cubicBezTo>
                  <a:close/>
                  <a:moveTo>
                    <a:pt x="405031" y="589419"/>
                  </a:moveTo>
                  <a:cubicBezTo>
                    <a:pt x="390461" y="598525"/>
                    <a:pt x="374071" y="607631"/>
                    <a:pt x="357680" y="616737"/>
                  </a:cubicBezTo>
                  <a:cubicBezTo>
                    <a:pt x="335826" y="629485"/>
                    <a:pt x="313973" y="642233"/>
                    <a:pt x="292119" y="653160"/>
                  </a:cubicBezTo>
                  <a:cubicBezTo>
                    <a:pt x="324899" y="667729"/>
                    <a:pt x="357680" y="678656"/>
                    <a:pt x="388640" y="689583"/>
                  </a:cubicBezTo>
                  <a:cubicBezTo>
                    <a:pt x="394104" y="658623"/>
                    <a:pt x="399567" y="624021"/>
                    <a:pt x="405031" y="589419"/>
                  </a:cubicBezTo>
                  <a:close/>
                  <a:moveTo>
                    <a:pt x="632676" y="420051"/>
                  </a:moveTo>
                  <a:cubicBezTo>
                    <a:pt x="588968" y="460116"/>
                    <a:pt x="539797" y="498361"/>
                    <a:pt x="485162" y="536605"/>
                  </a:cubicBezTo>
                  <a:cubicBezTo>
                    <a:pt x="479698" y="598525"/>
                    <a:pt x="470593" y="654981"/>
                    <a:pt x="459666" y="709616"/>
                  </a:cubicBezTo>
                  <a:cubicBezTo>
                    <a:pt x="523406" y="726007"/>
                    <a:pt x="585326" y="735112"/>
                    <a:pt x="638140" y="735112"/>
                  </a:cubicBezTo>
                  <a:cubicBezTo>
                    <a:pt x="705523" y="735112"/>
                    <a:pt x="752873" y="720543"/>
                    <a:pt x="769264" y="693226"/>
                  </a:cubicBezTo>
                  <a:cubicBezTo>
                    <a:pt x="796581" y="645875"/>
                    <a:pt x="749231" y="540248"/>
                    <a:pt x="632676" y="420051"/>
                  </a:cubicBezTo>
                  <a:close/>
                  <a:moveTo>
                    <a:pt x="490625" y="296212"/>
                  </a:moveTo>
                  <a:cubicBezTo>
                    <a:pt x="492447" y="318066"/>
                    <a:pt x="492447" y="341741"/>
                    <a:pt x="492447" y="367237"/>
                  </a:cubicBezTo>
                  <a:cubicBezTo>
                    <a:pt x="492447" y="392733"/>
                    <a:pt x="492447" y="418230"/>
                    <a:pt x="490625" y="443726"/>
                  </a:cubicBezTo>
                  <a:cubicBezTo>
                    <a:pt x="523406" y="420051"/>
                    <a:pt x="552545" y="394554"/>
                    <a:pt x="579863" y="370879"/>
                  </a:cubicBezTo>
                  <a:cubicBezTo>
                    <a:pt x="552545" y="345383"/>
                    <a:pt x="523406" y="321708"/>
                    <a:pt x="490625" y="296212"/>
                  </a:cubicBezTo>
                  <a:close/>
                  <a:moveTo>
                    <a:pt x="388640" y="44891"/>
                  </a:moveTo>
                  <a:cubicBezTo>
                    <a:pt x="355859" y="55818"/>
                    <a:pt x="323078" y="66745"/>
                    <a:pt x="290297" y="81314"/>
                  </a:cubicBezTo>
                  <a:cubicBezTo>
                    <a:pt x="310330" y="92241"/>
                    <a:pt x="328542" y="103168"/>
                    <a:pt x="346753" y="112274"/>
                  </a:cubicBezTo>
                  <a:cubicBezTo>
                    <a:pt x="368607" y="125022"/>
                    <a:pt x="386819" y="135949"/>
                    <a:pt x="406852" y="148697"/>
                  </a:cubicBezTo>
                  <a:cubicBezTo>
                    <a:pt x="401388" y="112274"/>
                    <a:pt x="395925" y="77672"/>
                    <a:pt x="388640" y="44891"/>
                  </a:cubicBezTo>
                  <a:close/>
                  <a:moveTo>
                    <a:pt x="345505" y="0"/>
                  </a:moveTo>
                  <a:lnTo>
                    <a:pt x="591308" y="0"/>
                  </a:lnTo>
                  <a:lnTo>
                    <a:pt x="558009" y="2549"/>
                  </a:lnTo>
                  <a:cubicBezTo>
                    <a:pt x="526138" y="7102"/>
                    <a:pt x="492447" y="13931"/>
                    <a:pt x="457844" y="23037"/>
                  </a:cubicBezTo>
                  <a:cubicBezTo>
                    <a:pt x="470593" y="79493"/>
                    <a:pt x="479698" y="139591"/>
                    <a:pt x="485162" y="201511"/>
                  </a:cubicBezTo>
                  <a:cubicBezTo>
                    <a:pt x="539797" y="239755"/>
                    <a:pt x="588968" y="279821"/>
                    <a:pt x="632676" y="319887"/>
                  </a:cubicBezTo>
                  <a:cubicBezTo>
                    <a:pt x="756515" y="196048"/>
                    <a:pt x="805687" y="84956"/>
                    <a:pt x="778370" y="37606"/>
                  </a:cubicBezTo>
                  <a:cubicBezTo>
                    <a:pt x="771085" y="24858"/>
                    <a:pt x="755150" y="14386"/>
                    <a:pt x="732613" y="7102"/>
                  </a:cubicBezTo>
                  <a:lnTo>
                    <a:pt x="679353" y="0"/>
                  </a:lnTo>
                  <a:lnTo>
                    <a:pt x="841075" y="0"/>
                  </a:lnTo>
                  <a:lnTo>
                    <a:pt x="842110" y="1183"/>
                  </a:lnTo>
                  <a:cubicBezTo>
                    <a:pt x="893103" y="88599"/>
                    <a:pt x="827541" y="228829"/>
                    <a:pt x="683669" y="372701"/>
                  </a:cubicBezTo>
                  <a:cubicBezTo>
                    <a:pt x="818435" y="511109"/>
                    <a:pt x="880355" y="645875"/>
                    <a:pt x="831183" y="731470"/>
                  </a:cubicBezTo>
                  <a:cubicBezTo>
                    <a:pt x="800223" y="784284"/>
                    <a:pt x="731019" y="809780"/>
                    <a:pt x="636319" y="809780"/>
                  </a:cubicBezTo>
                  <a:cubicBezTo>
                    <a:pt x="578041" y="809780"/>
                    <a:pt x="512479" y="798853"/>
                    <a:pt x="439633" y="780641"/>
                  </a:cubicBezTo>
                  <a:cubicBezTo>
                    <a:pt x="388640" y="970042"/>
                    <a:pt x="299403" y="1093882"/>
                    <a:pt x="201060" y="1093882"/>
                  </a:cubicBezTo>
                  <a:cubicBezTo>
                    <a:pt x="127303" y="1093882"/>
                    <a:pt x="59692" y="1024222"/>
                    <a:pt x="8216" y="909489"/>
                  </a:cubicBezTo>
                  <a:lnTo>
                    <a:pt x="0" y="888901"/>
                  </a:lnTo>
                  <a:lnTo>
                    <a:pt x="0" y="599595"/>
                  </a:lnTo>
                  <a:lnTo>
                    <a:pt x="15301" y="691404"/>
                  </a:lnTo>
                  <a:cubicBezTo>
                    <a:pt x="49904" y="680477"/>
                    <a:pt x="84506" y="667729"/>
                    <a:pt x="120929" y="653160"/>
                  </a:cubicBezTo>
                  <a:cubicBezTo>
                    <a:pt x="99075" y="642233"/>
                    <a:pt x="77221" y="629485"/>
                    <a:pt x="57188" y="618558"/>
                  </a:cubicBezTo>
                  <a:lnTo>
                    <a:pt x="0" y="583898"/>
                  </a:lnTo>
                  <a:lnTo>
                    <a:pt x="0" y="497844"/>
                  </a:lnTo>
                  <a:lnTo>
                    <a:pt x="91790" y="554817"/>
                  </a:lnTo>
                  <a:cubicBezTo>
                    <a:pt x="130035" y="576671"/>
                    <a:pt x="168279" y="596704"/>
                    <a:pt x="206524" y="614915"/>
                  </a:cubicBezTo>
                  <a:cubicBezTo>
                    <a:pt x="244768" y="596704"/>
                    <a:pt x="283013" y="576671"/>
                    <a:pt x="321257" y="554817"/>
                  </a:cubicBezTo>
                  <a:cubicBezTo>
                    <a:pt x="354038" y="534784"/>
                    <a:pt x="384998" y="516573"/>
                    <a:pt x="414137" y="496540"/>
                  </a:cubicBezTo>
                  <a:cubicBezTo>
                    <a:pt x="417779" y="454653"/>
                    <a:pt x="419600" y="410945"/>
                    <a:pt x="419600" y="365416"/>
                  </a:cubicBezTo>
                  <a:cubicBezTo>
                    <a:pt x="419600" y="321708"/>
                    <a:pt x="419600" y="281642"/>
                    <a:pt x="415958" y="241577"/>
                  </a:cubicBezTo>
                  <a:cubicBezTo>
                    <a:pt x="383177" y="219723"/>
                    <a:pt x="346753" y="197869"/>
                    <a:pt x="310330" y="176015"/>
                  </a:cubicBezTo>
                  <a:cubicBezTo>
                    <a:pt x="275728" y="155982"/>
                    <a:pt x="241126" y="137770"/>
                    <a:pt x="206524" y="121380"/>
                  </a:cubicBezTo>
                  <a:cubicBezTo>
                    <a:pt x="171922" y="137770"/>
                    <a:pt x="137320" y="155982"/>
                    <a:pt x="102717" y="176015"/>
                  </a:cubicBezTo>
                  <a:lnTo>
                    <a:pt x="22444" y="226186"/>
                  </a:lnTo>
                  <a:lnTo>
                    <a:pt x="27152" y="211019"/>
                  </a:lnTo>
                  <a:cubicBezTo>
                    <a:pt x="53377" y="149016"/>
                    <a:pt x="97187" y="96261"/>
                    <a:pt x="152330" y="59007"/>
                  </a:cubicBezTo>
                  <a:lnTo>
                    <a:pt x="196394" y="35090"/>
                  </a:lnTo>
                  <a:lnTo>
                    <a:pt x="206524" y="39427"/>
                  </a:lnTo>
                  <a:lnTo>
                    <a:pt x="292741" y="5319"/>
                  </a:lnTo>
                  <a:close/>
                </a:path>
              </a:pathLst>
            </a:custGeom>
            <a:solidFill>
              <a:srgbClr val="47CACE"/>
            </a:solidFill>
            <a:ln w="18157" cap="flat">
              <a:noFill/>
              <a:prstDash val="solid"/>
              <a:miter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B6EC09-9AEE-FB5D-7CE5-5CA3279C6F2F}"/>
                </a:ext>
              </a:extLst>
            </p:cNvPr>
            <p:cNvSpPr txBox="1"/>
            <p:nvPr/>
          </p:nvSpPr>
          <p:spPr>
            <a:xfrm>
              <a:off x="1289800" y="1940452"/>
              <a:ext cx="38106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40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39E8A-EFE1-D957-38FE-03086F720C6B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EC61ED0-CD25-1088-9FBF-1AEBCA8AA510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5" name="Graphic 4" descr="Atom">
              <a:extLst>
                <a:ext uri="{FF2B5EF4-FFF2-40B4-BE49-F238E27FC236}">
                  <a16:creationId xmlns:a16="http://schemas.microsoft.com/office/drawing/2014/main" id="{48A104F7-F8D5-0CF6-082E-81722ED7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8DCFA7-710B-CE86-7E14-C5EDF8862BB9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AD4EC-33C5-7EEC-379A-42835246B4F5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355308-2151-258B-5CFF-4504B77842A0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A7CF62-0A45-416C-1E24-BF8534BA51A9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D19141-080D-86BB-F102-B8E26F408418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940AA-BDF2-6645-8C32-2260953D4AEA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41E436-3303-D1A2-27AC-6C1C5EE101F6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Graphic 12" descr="Maze">
              <a:extLst>
                <a:ext uri="{FF2B5EF4-FFF2-40B4-BE49-F238E27FC236}">
                  <a16:creationId xmlns:a16="http://schemas.microsoft.com/office/drawing/2014/main" id="{E3930941-6B28-4092-6858-9910631A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22AB3-185A-AA46-D712-2F66D93B885F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88286-EFE9-2B50-5EDF-29D6DBA9F82C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98B57-BF47-79E9-EEC7-617BD7362CB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FD9748-6DB8-8C26-0F17-E16D998F3AF7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5D0B3B-B167-1683-C023-350892F77FD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37930-E609-EC09-4C5C-A48F34931633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C0515F-3FC3-4666-8D44-4FF569BF852E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D351B-73B3-008C-EF89-1803712BF4CA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FBA-F2B7-FEA0-0B3B-E063CC4FA1E8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9C789D-3777-C943-8E2F-702E5D5B4CE5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54A0E5-A537-5E7F-83FA-3C7ECBE7EE75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Fingerprint">
              <a:extLst>
                <a:ext uri="{FF2B5EF4-FFF2-40B4-BE49-F238E27FC236}">
                  <a16:creationId xmlns:a16="http://schemas.microsoft.com/office/drawing/2014/main" id="{AF0CA461-01F0-0701-47AB-DC3D617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346AA6-4B3A-540A-6AB0-413051E40E28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D1207-9D2D-59E5-9063-16F673E3C265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A6274-274B-6F73-BD17-A7224679B362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108997-2761-4BF8-BCCA-D3EAB2F7389E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CAF3E3-DF6F-49E8-3DE4-F4A4BF29EA4F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A96F3-8DA5-D01A-1285-C1DF5BE0C42E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BD6B2-32CB-D312-8E02-4B9276B3C0C8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Bullseye">
              <a:extLst>
                <a:ext uri="{FF2B5EF4-FFF2-40B4-BE49-F238E27FC236}">
                  <a16:creationId xmlns:a16="http://schemas.microsoft.com/office/drawing/2014/main" id="{D02A3D9E-BC7E-2C2F-71C4-F081005B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BA8E2-4921-CFFA-E038-CFF11BF5A5FF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24DA79-5E1F-12EF-96F8-BBD388D1C7F4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81A366-3563-AFC7-0508-778781DA0281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94566D-D165-5005-7111-82DC2D55AE0F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CD6AE-F071-344E-DF5F-56290C5FA591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87AE88-2582-8826-AC66-721E8D7E0F1C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Splash">
              <a:extLst>
                <a:ext uri="{FF2B5EF4-FFF2-40B4-BE49-F238E27FC236}">
                  <a16:creationId xmlns:a16="http://schemas.microsoft.com/office/drawing/2014/main" id="{F40856E4-94DD-F34B-4F31-88D7E53E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09A1954-C322-C0E3-35A8-ACD226110F01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3AE4C7CE-EFAC-BA1A-EDBA-E6A587D6730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4177" t="5528" r="17880" b="8363"/>
          <a:stretch/>
        </p:blipFill>
        <p:spPr>
          <a:xfrm>
            <a:off x="1856831" y="3801972"/>
            <a:ext cx="2411289" cy="3056027"/>
          </a:xfrm>
          <a:prstGeom prst="rect">
            <a:avLst/>
          </a:prstGeom>
          <a:effectLst>
            <a:outerShdw blurRad="127000" sx="105000" sy="105000" algn="ctr" rotWithShape="0">
              <a:prstClr val="black">
                <a:alpha val="40000"/>
              </a:prstClr>
            </a:outerShdw>
          </a:effectLst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53DFA40-3C8B-6492-7541-B2FA006B3ADA}"/>
              </a:ext>
            </a:extLst>
          </p:cNvPr>
          <p:cNvSpPr/>
          <p:nvPr/>
        </p:nvSpPr>
        <p:spPr>
          <a:xfrm>
            <a:off x="5603358" y="1541070"/>
            <a:ext cx="914400" cy="798765"/>
          </a:xfrm>
          <a:custGeom>
            <a:avLst/>
            <a:gdLst>
              <a:gd name="connsiteX0" fmla="*/ 0 w 914400"/>
              <a:gd name="connsiteY0" fmla="*/ 0 h 797488"/>
              <a:gd name="connsiteX1" fmla="*/ 223284 w 914400"/>
              <a:gd name="connsiteY1" fmla="*/ 116958 h 797488"/>
              <a:gd name="connsiteX2" fmla="*/ 318977 w 914400"/>
              <a:gd name="connsiteY2" fmla="*/ 212651 h 797488"/>
              <a:gd name="connsiteX3" fmla="*/ 382772 w 914400"/>
              <a:gd name="connsiteY3" fmla="*/ 340242 h 797488"/>
              <a:gd name="connsiteX4" fmla="*/ 457200 w 914400"/>
              <a:gd name="connsiteY4" fmla="*/ 510363 h 797488"/>
              <a:gd name="connsiteX5" fmla="*/ 723014 w 914400"/>
              <a:gd name="connsiteY5" fmla="*/ 786809 h 797488"/>
              <a:gd name="connsiteX6" fmla="*/ 914400 w 914400"/>
              <a:gd name="connsiteY6" fmla="*/ 797442 h 797488"/>
              <a:gd name="connsiteX0" fmla="*/ 0 w 914400"/>
              <a:gd name="connsiteY0" fmla="*/ 0 h 797488"/>
              <a:gd name="connsiteX1" fmla="*/ 223284 w 914400"/>
              <a:gd name="connsiteY1" fmla="*/ 116958 h 797488"/>
              <a:gd name="connsiteX2" fmla="*/ 382772 w 914400"/>
              <a:gd name="connsiteY2" fmla="*/ 340242 h 797488"/>
              <a:gd name="connsiteX3" fmla="*/ 457200 w 914400"/>
              <a:gd name="connsiteY3" fmla="*/ 510363 h 797488"/>
              <a:gd name="connsiteX4" fmla="*/ 723014 w 914400"/>
              <a:gd name="connsiteY4" fmla="*/ 786809 h 797488"/>
              <a:gd name="connsiteX5" fmla="*/ 914400 w 914400"/>
              <a:gd name="connsiteY5" fmla="*/ 797442 h 797488"/>
              <a:gd name="connsiteX0" fmla="*/ 0 w 914400"/>
              <a:gd name="connsiteY0" fmla="*/ 0 h 797488"/>
              <a:gd name="connsiteX1" fmla="*/ 223284 w 914400"/>
              <a:gd name="connsiteY1" fmla="*/ 116958 h 797488"/>
              <a:gd name="connsiteX2" fmla="*/ 382772 w 914400"/>
              <a:gd name="connsiteY2" fmla="*/ 340242 h 797488"/>
              <a:gd name="connsiteX3" fmla="*/ 723014 w 914400"/>
              <a:gd name="connsiteY3" fmla="*/ 786809 h 797488"/>
              <a:gd name="connsiteX4" fmla="*/ 914400 w 914400"/>
              <a:gd name="connsiteY4" fmla="*/ 797442 h 797488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340242 h 797442"/>
              <a:gd name="connsiteX3" fmla="*/ 566604 w 914400"/>
              <a:gd name="connsiteY3" fmla="*/ 742693 h 797442"/>
              <a:gd name="connsiteX4" fmla="*/ 914400 w 914400"/>
              <a:gd name="connsiteY4" fmla="*/ 797442 h 797442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340242 h 797442"/>
              <a:gd name="connsiteX3" fmla="*/ 566604 w 914400"/>
              <a:gd name="connsiteY3" fmla="*/ 674514 h 797442"/>
              <a:gd name="connsiteX4" fmla="*/ 914400 w 914400"/>
              <a:gd name="connsiteY4" fmla="*/ 797442 h 797442"/>
              <a:gd name="connsiteX0" fmla="*/ 0 w 914400"/>
              <a:gd name="connsiteY0" fmla="*/ 0 h 797544"/>
              <a:gd name="connsiteX1" fmla="*/ 223284 w 914400"/>
              <a:gd name="connsiteY1" fmla="*/ 116958 h 797544"/>
              <a:gd name="connsiteX2" fmla="*/ 382772 w 914400"/>
              <a:gd name="connsiteY2" fmla="*/ 340242 h 797544"/>
              <a:gd name="connsiteX3" fmla="*/ 566604 w 914400"/>
              <a:gd name="connsiteY3" fmla="*/ 674514 h 797544"/>
              <a:gd name="connsiteX4" fmla="*/ 914400 w 914400"/>
              <a:gd name="connsiteY4" fmla="*/ 797442 h 797544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340242 h 797442"/>
              <a:gd name="connsiteX3" fmla="*/ 914400 w 914400"/>
              <a:gd name="connsiteY3" fmla="*/ 797442 h 797442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556810 h 797442"/>
              <a:gd name="connsiteX3" fmla="*/ 914400 w 914400"/>
              <a:gd name="connsiteY3" fmla="*/ 797442 h 797442"/>
              <a:gd name="connsiteX0" fmla="*/ 0 w 914400"/>
              <a:gd name="connsiteY0" fmla="*/ 0 h 797442"/>
              <a:gd name="connsiteX1" fmla="*/ 223284 w 914400"/>
              <a:gd name="connsiteY1" fmla="*/ 116958 h 797442"/>
              <a:gd name="connsiteX2" fmla="*/ 382772 w 914400"/>
              <a:gd name="connsiteY2" fmla="*/ 556810 h 797442"/>
              <a:gd name="connsiteX3" fmla="*/ 914400 w 914400"/>
              <a:gd name="connsiteY3" fmla="*/ 797442 h 797442"/>
              <a:gd name="connsiteX0" fmla="*/ 0 w 914400"/>
              <a:gd name="connsiteY0" fmla="*/ 0 h 797442"/>
              <a:gd name="connsiteX1" fmla="*/ 351621 w 914400"/>
              <a:gd name="connsiteY1" fmla="*/ 128989 h 797442"/>
              <a:gd name="connsiteX2" fmla="*/ 382772 w 914400"/>
              <a:gd name="connsiteY2" fmla="*/ 556810 h 797442"/>
              <a:gd name="connsiteX3" fmla="*/ 914400 w 914400"/>
              <a:gd name="connsiteY3" fmla="*/ 797442 h 797442"/>
              <a:gd name="connsiteX0" fmla="*/ 0 w 914400"/>
              <a:gd name="connsiteY0" fmla="*/ 730 h 798172"/>
              <a:gd name="connsiteX1" fmla="*/ 351621 w 914400"/>
              <a:gd name="connsiteY1" fmla="*/ 129719 h 798172"/>
              <a:gd name="connsiteX2" fmla="*/ 382772 w 914400"/>
              <a:gd name="connsiteY2" fmla="*/ 557540 h 798172"/>
              <a:gd name="connsiteX3" fmla="*/ 914400 w 914400"/>
              <a:gd name="connsiteY3" fmla="*/ 798172 h 798172"/>
              <a:gd name="connsiteX0" fmla="*/ 0 w 914400"/>
              <a:gd name="connsiteY0" fmla="*/ 894 h 798336"/>
              <a:gd name="connsiteX1" fmla="*/ 351621 w 914400"/>
              <a:gd name="connsiteY1" fmla="*/ 129883 h 798336"/>
              <a:gd name="connsiteX2" fmla="*/ 410845 w 914400"/>
              <a:gd name="connsiteY2" fmla="*/ 617862 h 798336"/>
              <a:gd name="connsiteX3" fmla="*/ 914400 w 914400"/>
              <a:gd name="connsiteY3" fmla="*/ 798336 h 798336"/>
              <a:gd name="connsiteX0" fmla="*/ 0 w 914400"/>
              <a:gd name="connsiteY0" fmla="*/ 894 h 798336"/>
              <a:gd name="connsiteX1" fmla="*/ 351621 w 914400"/>
              <a:gd name="connsiteY1" fmla="*/ 129883 h 798336"/>
              <a:gd name="connsiteX2" fmla="*/ 410845 w 914400"/>
              <a:gd name="connsiteY2" fmla="*/ 617862 h 798336"/>
              <a:gd name="connsiteX3" fmla="*/ 914400 w 914400"/>
              <a:gd name="connsiteY3" fmla="*/ 798336 h 798336"/>
              <a:gd name="connsiteX0" fmla="*/ 0 w 914400"/>
              <a:gd name="connsiteY0" fmla="*/ 894 h 798558"/>
              <a:gd name="connsiteX1" fmla="*/ 351621 w 914400"/>
              <a:gd name="connsiteY1" fmla="*/ 129883 h 798558"/>
              <a:gd name="connsiteX2" fmla="*/ 410845 w 914400"/>
              <a:gd name="connsiteY2" fmla="*/ 617862 h 798558"/>
              <a:gd name="connsiteX3" fmla="*/ 914400 w 914400"/>
              <a:gd name="connsiteY3" fmla="*/ 798336 h 798558"/>
              <a:gd name="connsiteX0" fmla="*/ 0 w 914400"/>
              <a:gd name="connsiteY0" fmla="*/ 994 h 798765"/>
              <a:gd name="connsiteX1" fmla="*/ 351621 w 914400"/>
              <a:gd name="connsiteY1" fmla="*/ 129983 h 798765"/>
              <a:gd name="connsiteX2" fmla="*/ 394803 w 914400"/>
              <a:gd name="connsiteY2" fmla="*/ 646036 h 798765"/>
              <a:gd name="connsiteX3" fmla="*/ 914400 w 914400"/>
              <a:gd name="connsiteY3" fmla="*/ 798436 h 79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798765">
                <a:moveTo>
                  <a:pt x="0" y="994"/>
                </a:moveTo>
                <a:cubicBezTo>
                  <a:pt x="191593" y="-5995"/>
                  <a:pt x="285821" y="22476"/>
                  <a:pt x="351621" y="129983"/>
                </a:cubicBezTo>
                <a:cubicBezTo>
                  <a:pt x="417421" y="237490"/>
                  <a:pt x="260902" y="506553"/>
                  <a:pt x="394803" y="646036"/>
                </a:cubicBezTo>
                <a:cubicBezTo>
                  <a:pt x="495659" y="751097"/>
                  <a:pt x="627180" y="803450"/>
                  <a:pt x="914400" y="798436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89E25D2-8DF6-A492-6B1F-25B92C21DF06}"/>
              </a:ext>
            </a:extLst>
          </p:cNvPr>
          <p:cNvSpPr/>
          <p:nvPr/>
        </p:nvSpPr>
        <p:spPr>
          <a:xfrm>
            <a:off x="10998800" y="2803872"/>
            <a:ext cx="629093" cy="1205136"/>
          </a:xfrm>
          <a:custGeom>
            <a:avLst/>
            <a:gdLst>
              <a:gd name="connsiteX0" fmla="*/ 0 w 515704"/>
              <a:gd name="connsiteY0" fmla="*/ 4423 h 1196179"/>
              <a:gd name="connsiteX1" fmla="*/ 151678 w 515704"/>
              <a:gd name="connsiteY1" fmla="*/ 8757 h 1196179"/>
              <a:gd name="connsiteX2" fmla="*/ 316356 w 515704"/>
              <a:gd name="connsiteY2" fmla="*/ 121432 h 1196179"/>
              <a:gd name="connsiteX3" fmla="*/ 429031 w 515704"/>
              <a:gd name="connsiteY3" fmla="*/ 273109 h 1196179"/>
              <a:gd name="connsiteX4" fmla="*/ 485369 w 515704"/>
              <a:gd name="connsiteY4" fmla="*/ 416120 h 1196179"/>
              <a:gd name="connsiteX5" fmla="*/ 515704 w 515704"/>
              <a:gd name="connsiteY5" fmla="*/ 611134 h 1196179"/>
              <a:gd name="connsiteX6" fmla="*/ 502703 w 515704"/>
              <a:gd name="connsiteY6" fmla="*/ 914489 h 1196179"/>
              <a:gd name="connsiteX7" fmla="*/ 455033 w 515704"/>
              <a:gd name="connsiteY7" fmla="*/ 1009830 h 1196179"/>
              <a:gd name="connsiteX8" fmla="*/ 329357 w 515704"/>
              <a:gd name="connsiteY8" fmla="*/ 1152840 h 1196179"/>
              <a:gd name="connsiteX9" fmla="*/ 286021 w 515704"/>
              <a:gd name="connsiteY9" fmla="*/ 1174508 h 1196179"/>
              <a:gd name="connsiteX10" fmla="*/ 182013 w 515704"/>
              <a:gd name="connsiteY10" fmla="*/ 1187509 h 1196179"/>
              <a:gd name="connsiteX11" fmla="*/ 160345 w 515704"/>
              <a:gd name="connsiteY11" fmla="*/ 1191843 h 1196179"/>
              <a:gd name="connsiteX12" fmla="*/ 130009 w 515704"/>
              <a:gd name="connsiteY12" fmla="*/ 1196177 h 1196179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485369 w 515704"/>
              <a:gd name="connsiteY3" fmla="*/ 411697 h 1191756"/>
              <a:gd name="connsiteX4" fmla="*/ 515704 w 515704"/>
              <a:gd name="connsiteY4" fmla="*/ 606711 h 1191756"/>
              <a:gd name="connsiteX5" fmla="*/ 502703 w 515704"/>
              <a:gd name="connsiteY5" fmla="*/ 910066 h 1191756"/>
              <a:gd name="connsiteX6" fmla="*/ 455033 w 515704"/>
              <a:gd name="connsiteY6" fmla="*/ 1005407 h 1191756"/>
              <a:gd name="connsiteX7" fmla="*/ 329357 w 515704"/>
              <a:gd name="connsiteY7" fmla="*/ 1148417 h 1191756"/>
              <a:gd name="connsiteX8" fmla="*/ 286021 w 515704"/>
              <a:gd name="connsiteY8" fmla="*/ 1170085 h 1191756"/>
              <a:gd name="connsiteX9" fmla="*/ 182013 w 515704"/>
              <a:gd name="connsiteY9" fmla="*/ 1183086 h 1191756"/>
              <a:gd name="connsiteX10" fmla="*/ 160345 w 515704"/>
              <a:gd name="connsiteY10" fmla="*/ 1187420 h 1191756"/>
              <a:gd name="connsiteX11" fmla="*/ 130009 w 515704"/>
              <a:gd name="connsiteY11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82013 w 515704"/>
              <a:gd name="connsiteY8" fmla="*/ 1183086 h 1191756"/>
              <a:gd name="connsiteX9" fmla="*/ 160345 w 515704"/>
              <a:gd name="connsiteY9" fmla="*/ 1187420 h 1191756"/>
              <a:gd name="connsiteX10" fmla="*/ 130009 w 515704"/>
              <a:gd name="connsiteY10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60345 w 515704"/>
              <a:gd name="connsiteY8" fmla="*/ 1187420 h 1191756"/>
              <a:gd name="connsiteX9" fmla="*/ 130009 w 515704"/>
              <a:gd name="connsiteY9" fmla="*/ 1191754 h 1191756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286021 w 515704"/>
              <a:gd name="connsiteY7" fmla="*/ 1170085 h 1191754"/>
              <a:gd name="connsiteX8" fmla="*/ 130009 w 515704"/>
              <a:gd name="connsiteY8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130009 w 515704"/>
              <a:gd name="connsiteY7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130009 w 515704"/>
              <a:gd name="connsiteY6" fmla="*/ 1191754 h 1191754"/>
              <a:gd name="connsiteX0" fmla="*/ 0 w 533924"/>
              <a:gd name="connsiteY0" fmla="*/ 0 h 1191754"/>
              <a:gd name="connsiteX1" fmla="*/ 316356 w 533924"/>
              <a:gd name="connsiteY1" fmla="*/ 117009 h 1191754"/>
              <a:gd name="connsiteX2" fmla="*/ 429031 w 533924"/>
              <a:gd name="connsiteY2" fmla="*/ 268686 h 1191754"/>
              <a:gd name="connsiteX3" fmla="*/ 515704 w 533924"/>
              <a:gd name="connsiteY3" fmla="*/ 606711 h 1191754"/>
              <a:gd name="connsiteX4" fmla="*/ 502703 w 533924"/>
              <a:gd name="connsiteY4" fmla="*/ 910066 h 1191754"/>
              <a:gd name="connsiteX5" fmla="*/ 130009 w 533924"/>
              <a:gd name="connsiteY5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130009 w 515704"/>
              <a:gd name="connsiteY4" fmla="*/ 1191754 h 1191754"/>
              <a:gd name="connsiteX0" fmla="*/ 0 w 515704"/>
              <a:gd name="connsiteY0" fmla="*/ 0 h 1192213"/>
              <a:gd name="connsiteX1" fmla="*/ 316356 w 515704"/>
              <a:gd name="connsiteY1" fmla="*/ 117009 h 1192213"/>
              <a:gd name="connsiteX2" fmla="*/ 429031 w 515704"/>
              <a:gd name="connsiteY2" fmla="*/ 268686 h 1192213"/>
              <a:gd name="connsiteX3" fmla="*/ 515704 w 515704"/>
              <a:gd name="connsiteY3" fmla="*/ 606711 h 1192213"/>
              <a:gd name="connsiteX4" fmla="*/ 130009 w 515704"/>
              <a:gd name="connsiteY4" fmla="*/ 1191754 h 1192213"/>
              <a:gd name="connsiteX0" fmla="*/ 0 w 436436"/>
              <a:gd name="connsiteY0" fmla="*/ 0 h 1191754"/>
              <a:gd name="connsiteX1" fmla="*/ 316356 w 436436"/>
              <a:gd name="connsiteY1" fmla="*/ 117009 h 1191754"/>
              <a:gd name="connsiteX2" fmla="*/ 429031 w 436436"/>
              <a:gd name="connsiteY2" fmla="*/ 268686 h 1191754"/>
              <a:gd name="connsiteX3" fmla="*/ 130009 w 436436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42907"/>
              <a:gd name="connsiteY0" fmla="*/ 0 h 1191754"/>
              <a:gd name="connsiteX1" fmla="*/ 641380 w 642907"/>
              <a:gd name="connsiteY1" fmla="*/ 706385 h 1191754"/>
              <a:gd name="connsiteX2" fmla="*/ 130009 w 642907"/>
              <a:gd name="connsiteY2" fmla="*/ 1191754 h 1191754"/>
              <a:gd name="connsiteX0" fmla="*/ 0 w 591331"/>
              <a:gd name="connsiteY0" fmla="*/ 0 h 1191754"/>
              <a:gd name="connsiteX1" fmla="*/ 589376 w 591331"/>
              <a:gd name="connsiteY1" fmla="*/ 658715 h 1191754"/>
              <a:gd name="connsiteX2" fmla="*/ 130009 w 591331"/>
              <a:gd name="connsiteY2" fmla="*/ 1191754 h 1191754"/>
              <a:gd name="connsiteX0" fmla="*/ 0 w 544316"/>
              <a:gd name="connsiteY0" fmla="*/ 0 h 1191754"/>
              <a:gd name="connsiteX1" fmla="*/ 541705 w 544316"/>
              <a:gd name="connsiteY1" fmla="*/ 619712 h 1191754"/>
              <a:gd name="connsiteX2" fmla="*/ 130009 w 544316"/>
              <a:gd name="connsiteY2" fmla="*/ 1191754 h 1191754"/>
              <a:gd name="connsiteX0" fmla="*/ 0 w 541847"/>
              <a:gd name="connsiteY0" fmla="*/ 0 h 1191754"/>
              <a:gd name="connsiteX1" fmla="*/ 541705 w 541847"/>
              <a:gd name="connsiteY1" fmla="*/ 619712 h 1191754"/>
              <a:gd name="connsiteX2" fmla="*/ 130009 w 541847"/>
              <a:gd name="connsiteY2" fmla="*/ 1191754 h 1191754"/>
              <a:gd name="connsiteX0" fmla="*/ 0 w 541782"/>
              <a:gd name="connsiteY0" fmla="*/ 0 h 1205136"/>
              <a:gd name="connsiteX1" fmla="*/ 541705 w 541782"/>
              <a:gd name="connsiteY1" fmla="*/ 619712 h 1205136"/>
              <a:gd name="connsiteX2" fmla="*/ 27418 w 541782"/>
              <a:gd name="connsiteY2" fmla="*/ 1205136 h 1205136"/>
              <a:gd name="connsiteX0" fmla="*/ 0 w 541794"/>
              <a:gd name="connsiteY0" fmla="*/ 0 h 1205136"/>
              <a:gd name="connsiteX1" fmla="*/ 541705 w 541794"/>
              <a:gd name="connsiteY1" fmla="*/ 619712 h 1205136"/>
              <a:gd name="connsiteX2" fmla="*/ 27418 w 541794"/>
              <a:gd name="connsiteY2" fmla="*/ 1205136 h 1205136"/>
              <a:gd name="connsiteX0" fmla="*/ 0 w 541799"/>
              <a:gd name="connsiteY0" fmla="*/ 0 h 1205136"/>
              <a:gd name="connsiteX1" fmla="*/ 541705 w 541799"/>
              <a:gd name="connsiteY1" fmla="*/ 619712 h 1205136"/>
              <a:gd name="connsiteX2" fmla="*/ 27418 w 541799"/>
              <a:gd name="connsiteY2" fmla="*/ 1205136 h 120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799" h="1205136">
                <a:moveTo>
                  <a:pt x="0" y="0"/>
                </a:moveTo>
                <a:cubicBezTo>
                  <a:pt x="470020" y="-180"/>
                  <a:pt x="537135" y="418856"/>
                  <a:pt x="541705" y="619712"/>
                </a:cubicBezTo>
                <a:cubicBezTo>
                  <a:pt x="546275" y="820568"/>
                  <a:pt x="385417" y="1145904"/>
                  <a:pt x="27418" y="1205136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DA53BAE-4A9A-6193-F0D3-54ED7DED48C0}"/>
              </a:ext>
            </a:extLst>
          </p:cNvPr>
          <p:cNvSpPr/>
          <p:nvPr/>
        </p:nvSpPr>
        <p:spPr>
          <a:xfrm flipH="1">
            <a:off x="5930537" y="4153831"/>
            <a:ext cx="668417" cy="1205136"/>
          </a:xfrm>
          <a:custGeom>
            <a:avLst/>
            <a:gdLst>
              <a:gd name="connsiteX0" fmla="*/ 0 w 515704"/>
              <a:gd name="connsiteY0" fmla="*/ 4423 h 1196179"/>
              <a:gd name="connsiteX1" fmla="*/ 151678 w 515704"/>
              <a:gd name="connsiteY1" fmla="*/ 8757 h 1196179"/>
              <a:gd name="connsiteX2" fmla="*/ 316356 w 515704"/>
              <a:gd name="connsiteY2" fmla="*/ 121432 h 1196179"/>
              <a:gd name="connsiteX3" fmla="*/ 429031 w 515704"/>
              <a:gd name="connsiteY3" fmla="*/ 273109 h 1196179"/>
              <a:gd name="connsiteX4" fmla="*/ 485369 w 515704"/>
              <a:gd name="connsiteY4" fmla="*/ 416120 h 1196179"/>
              <a:gd name="connsiteX5" fmla="*/ 515704 w 515704"/>
              <a:gd name="connsiteY5" fmla="*/ 611134 h 1196179"/>
              <a:gd name="connsiteX6" fmla="*/ 502703 w 515704"/>
              <a:gd name="connsiteY6" fmla="*/ 914489 h 1196179"/>
              <a:gd name="connsiteX7" fmla="*/ 455033 w 515704"/>
              <a:gd name="connsiteY7" fmla="*/ 1009830 h 1196179"/>
              <a:gd name="connsiteX8" fmla="*/ 329357 w 515704"/>
              <a:gd name="connsiteY8" fmla="*/ 1152840 h 1196179"/>
              <a:gd name="connsiteX9" fmla="*/ 286021 w 515704"/>
              <a:gd name="connsiteY9" fmla="*/ 1174508 h 1196179"/>
              <a:gd name="connsiteX10" fmla="*/ 182013 w 515704"/>
              <a:gd name="connsiteY10" fmla="*/ 1187509 h 1196179"/>
              <a:gd name="connsiteX11" fmla="*/ 160345 w 515704"/>
              <a:gd name="connsiteY11" fmla="*/ 1191843 h 1196179"/>
              <a:gd name="connsiteX12" fmla="*/ 130009 w 515704"/>
              <a:gd name="connsiteY12" fmla="*/ 1196177 h 1196179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485369 w 515704"/>
              <a:gd name="connsiteY3" fmla="*/ 411697 h 1191756"/>
              <a:gd name="connsiteX4" fmla="*/ 515704 w 515704"/>
              <a:gd name="connsiteY4" fmla="*/ 606711 h 1191756"/>
              <a:gd name="connsiteX5" fmla="*/ 502703 w 515704"/>
              <a:gd name="connsiteY5" fmla="*/ 910066 h 1191756"/>
              <a:gd name="connsiteX6" fmla="*/ 455033 w 515704"/>
              <a:gd name="connsiteY6" fmla="*/ 1005407 h 1191756"/>
              <a:gd name="connsiteX7" fmla="*/ 329357 w 515704"/>
              <a:gd name="connsiteY7" fmla="*/ 1148417 h 1191756"/>
              <a:gd name="connsiteX8" fmla="*/ 286021 w 515704"/>
              <a:gd name="connsiteY8" fmla="*/ 1170085 h 1191756"/>
              <a:gd name="connsiteX9" fmla="*/ 182013 w 515704"/>
              <a:gd name="connsiteY9" fmla="*/ 1183086 h 1191756"/>
              <a:gd name="connsiteX10" fmla="*/ 160345 w 515704"/>
              <a:gd name="connsiteY10" fmla="*/ 1187420 h 1191756"/>
              <a:gd name="connsiteX11" fmla="*/ 130009 w 515704"/>
              <a:gd name="connsiteY11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82013 w 515704"/>
              <a:gd name="connsiteY8" fmla="*/ 1183086 h 1191756"/>
              <a:gd name="connsiteX9" fmla="*/ 160345 w 515704"/>
              <a:gd name="connsiteY9" fmla="*/ 1187420 h 1191756"/>
              <a:gd name="connsiteX10" fmla="*/ 130009 w 515704"/>
              <a:gd name="connsiteY10" fmla="*/ 1191754 h 1191756"/>
              <a:gd name="connsiteX0" fmla="*/ 0 w 515704"/>
              <a:gd name="connsiteY0" fmla="*/ 0 h 1191756"/>
              <a:gd name="connsiteX1" fmla="*/ 316356 w 515704"/>
              <a:gd name="connsiteY1" fmla="*/ 117009 h 1191756"/>
              <a:gd name="connsiteX2" fmla="*/ 429031 w 515704"/>
              <a:gd name="connsiteY2" fmla="*/ 268686 h 1191756"/>
              <a:gd name="connsiteX3" fmla="*/ 515704 w 515704"/>
              <a:gd name="connsiteY3" fmla="*/ 606711 h 1191756"/>
              <a:gd name="connsiteX4" fmla="*/ 502703 w 515704"/>
              <a:gd name="connsiteY4" fmla="*/ 910066 h 1191756"/>
              <a:gd name="connsiteX5" fmla="*/ 455033 w 515704"/>
              <a:gd name="connsiteY5" fmla="*/ 1005407 h 1191756"/>
              <a:gd name="connsiteX6" fmla="*/ 329357 w 515704"/>
              <a:gd name="connsiteY6" fmla="*/ 1148417 h 1191756"/>
              <a:gd name="connsiteX7" fmla="*/ 286021 w 515704"/>
              <a:gd name="connsiteY7" fmla="*/ 1170085 h 1191756"/>
              <a:gd name="connsiteX8" fmla="*/ 160345 w 515704"/>
              <a:gd name="connsiteY8" fmla="*/ 1187420 h 1191756"/>
              <a:gd name="connsiteX9" fmla="*/ 130009 w 515704"/>
              <a:gd name="connsiteY9" fmla="*/ 1191754 h 1191756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286021 w 515704"/>
              <a:gd name="connsiteY7" fmla="*/ 1170085 h 1191754"/>
              <a:gd name="connsiteX8" fmla="*/ 130009 w 515704"/>
              <a:gd name="connsiteY8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329357 w 515704"/>
              <a:gd name="connsiteY6" fmla="*/ 1148417 h 1191754"/>
              <a:gd name="connsiteX7" fmla="*/ 130009 w 515704"/>
              <a:gd name="connsiteY7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502703 w 515704"/>
              <a:gd name="connsiteY4" fmla="*/ 910066 h 1191754"/>
              <a:gd name="connsiteX5" fmla="*/ 455033 w 515704"/>
              <a:gd name="connsiteY5" fmla="*/ 1005407 h 1191754"/>
              <a:gd name="connsiteX6" fmla="*/ 130009 w 515704"/>
              <a:gd name="connsiteY6" fmla="*/ 1191754 h 1191754"/>
              <a:gd name="connsiteX0" fmla="*/ 0 w 533924"/>
              <a:gd name="connsiteY0" fmla="*/ 0 h 1191754"/>
              <a:gd name="connsiteX1" fmla="*/ 316356 w 533924"/>
              <a:gd name="connsiteY1" fmla="*/ 117009 h 1191754"/>
              <a:gd name="connsiteX2" fmla="*/ 429031 w 533924"/>
              <a:gd name="connsiteY2" fmla="*/ 268686 h 1191754"/>
              <a:gd name="connsiteX3" fmla="*/ 515704 w 533924"/>
              <a:gd name="connsiteY3" fmla="*/ 606711 h 1191754"/>
              <a:gd name="connsiteX4" fmla="*/ 502703 w 533924"/>
              <a:gd name="connsiteY4" fmla="*/ 910066 h 1191754"/>
              <a:gd name="connsiteX5" fmla="*/ 130009 w 533924"/>
              <a:gd name="connsiteY5" fmla="*/ 1191754 h 1191754"/>
              <a:gd name="connsiteX0" fmla="*/ 0 w 515704"/>
              <a:gd name="connsiteY0" fmla="*/ 0 h 1191754"/>
              <a:gd name="connsiteX1" fmla="*/ 316356 w 515704"/>
              <a:gd name="connsiteY1" fmla="*/ 117009 h 1191754"/>
              <a:gd name="connsiteX2" fmla="*/ 429031 w 515704"/>
              <a:gd name="connsiteY2" fmla="*/ 268686 h 1191754"/>
              <a:gd name="connsiteX3" fmla="*/ 515704 w 515704"/>
              <a:gd name="connsiteY3" fmla="*/ 606711 h 1191754"/>
              <a:gd name="connsiteX4" fmla="*/ 130009 w 515704"/>
              <a:gd name="connsiteY4" fmla="*/ 1191754 h 1191754"/>
              <a:gd name="connsiteX0" fmla="*/ 0 w 515704"/>
              <a:gd name="connsiteY0" fmla="*/ 0 h 1192213"/>
              <a:gd name="connsiteX1" fmla="*/ 316356 w 515704"/>
              <a:gd name="connsiteY1" fmla="*/ 117009 h 1192213"/>
              <a:gd name="connsiteX2" fmla="*/ 429031 w 515704"/>
              <a:gd name="connsiteY2" fmla="*/ 268686 h 1192213"/>
              <a:gd name="connsiteX3" fmla="*/ 515704 w 515704"/>
              <a:gd name="connsiteY3" fmla="*/ 606711 h 1192213"/>
              <a:gd name="connsiteX4" fmla="*/ 130009 w 515704"/>
              <a:gd name="connsiteY4" fmla="*/ 1191754 h 1192213"/>
              <a:gd name="connsiteX0" fmla="*/ 0 w 436436"/>
              <a:gd name="connsiteY0" fmla="*/ 0 h 1191754"/>
              <a:gd name="connsiteX1" fmla="*/ 316356 w 436436"/>
              <a:gd name="connsiteY1" fmla="*/ 117009 h 1191754"/>
              <a:gd name="connsiteX2" fmla="*/ 429031 w 436436"/>
              <a:gd name="connsiteY2" fmla="*/ 268686 h 1191754"/>
              <a:gd name="connsiteX3" fmla="*/ 130009 w 436436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6937"/>
              <a:gd name="connsiteY0" fmla="*/ 0 h 1191754"/>
              <a:gd name="connsiteX1" fmla="*/ 316356 w 656937"/>
              <a:gd name="connsiteY1" fmla="*/ 117009 h 1191754"/>
              <a:gd name="connsiteX2" fmla="*/ 654381 w 656937"/>
              <a:gd name="connsiteY2" fmla="*/ 706385 h 1191754"/>
              <a:gd name="connsiteX3" fmla="*/ 130009 w 656937"/>
              <a:gd name="connsiteY3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55828"/>
              <a:gd name="connsiteY0" fmla="*/ 0 h 1191754"/>
              <a:gd name="connsiteX1" fmla="*/ 654381 w 655828"/>
              <a:gd name="connsiteY1" fmla="*/ 706385 h 1191754"/>
              <a:gd name="connsiteX2" fmla="*/ 130009 w 655828"/>
              <a:gd name="connsiteY2" fmla="*/ 1191754 h 1191754"/>
              <a:gd name="connsiteX0" fmla="*/ 0 w 642907"/>
              <a:gd name="connsiteY0" fmla="*/ 0 h 1191754"/>
              <a:gd name="connsiteX1" fmla="*/ 641380 w 642907"/>
              <a:gd name="connsiteY1" fmla="*/ 706385 h 1191754"/>
              <a:gd name="connsiteX2" fmla="*/ 130009 w 642907"/>
              <a:gd name="connsiteY2" fmla="*/ 1191754 h 1191754"/>
              <a:gd name="connsiteX0" fmla="*/ 0 w 591331"/>
              <a:gd name="connsiteY0" fmla="*/ 0 h 1191754"/>
              <a:gd name="connsiteX1" fmla="*/ 589376 w 591331"/>
              <a:gd name="connsiteY1" fmla="*/ 658715 h 1191754"/>
              <a:gd name="connsiteX2" fmla="*/ 130009 w 591331"/>
              <a:gd name="connsiteY2" fmla="*/ 1191754 h 1191754"/>
              <a:gd name="connsiteX0" fmla="*/ 0 w 544316"/>
              <a:gd name="connsiteY0" fmla="*/ 0 h 1191754"/>
              <a:gd name="connsiteX1" fmla="*/ 541705 w 544316"/>
              <a:gd name="connsiteY1" fmla="*/ 619712 h 1191754"/>
              <a:gd name="connsiteX2" fmla="*/ 130009 w 544316"/>
              <a:gd name="connsiteY2" fmla="*/ 1191754 h 1191754"/>
              <a:gd name="connsiteX0" fmla="*/ 0 w 541847"/>
              <a:gd name="connsiteY0" fmla="*/ 0 h 1191754"/>
              <a:gd name="connsiteX1" fmla="*/ 541705 w 541847"/>
              <a:gd name="connsiteY1" fmla="*/ 619712 h 1191754"/>
              <a:gd name="connsiteX2" fmla="*/ 130009 w 541847"/>
              <a:gd name="connsiteY2" fmla="*/ 1191754 h 1191754"/>
              <a:gd name="connsiteX0" fmla="*/ 0 w 541782"/>
              <a:gd name="connsiteY0" fmla="*/ 0 h 1205136"/>
              <a:gd name="connsiteX1" fmla="*/ 541705 w 541782"/>
              <a:gd name="connsiteY1" fmla="*/ 619712 h 1205136"/>
              <a:gd name="connsiteX2" fmla="*/ 27418 w 541782"/>
              <a:gd name="connsiteY2" fmla="*/ 1205136 h 1205136"/>
              <a:gd name="connsiteX0" fmla="*/ 0 w 541794"/>
              <a:gd name="connsiteY0" fmla="*/ 0 h 1205136"/>
              <a:gd name="connsiteX1" fmla="*/ 541705 w 541794"/>
              <a:gd name="connsiteY1" fmla="*/ 619712 h 1205136"/>
              <a:gd name="connsiteX2" fmla="*/ 27418 w 541794"/>
              <a:gd name="connsiteY2" fmla="*/ 1205136 h 1205136"/>
              <a:gd name="connsiteX0" fmla="*/ 0 w 541799"/>
              <a:gd name="connsiteY0" fmla="*/ 0 h 1205136"/>
              <a:gd name="connsiteX1" fmla="*/ 541705 w 541799"/>
              <a:gd name="connsiteY1" fmla="*/ 619712 h 1205136"/>
              <a:gd name="connsiteX2" fmla="*/ 27418 w 541799"/>
              <a:gd name="connsiteY2" fmla="*/ 1205136 h 120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799" h="1205136">
                <a:moveTo>
                  <a:pt x="0" y="0"/>
                </a:moveTo>
                <a:cubicBezTo>
                  <a:pt x="470020" y="-180"/>
                  <a:pt x="537135" y="418856"/>
                  <a:pt x="541705" y="619712"/>
                </a:cubicBezTo>
                <a:cubicBezTo>
                  <a:pt x="546275" y="820568"/>
                  <a:pt x="385417" y="1145904"/>
                  <a:pt x="27418" y="1205136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EBDC6D6-A80B-ED84-C722-31466572CBA7}"/>
              </a:ext>
            </a:extLst>
          </p:cNvPr>
          <p:cNvGrpSpPr/>
          <p:nvPr/>
        </p:nvGrpSpPr>
        <p:grpSpPr>
          <a:xfrm>
            <a:off x="6719250" y="2146456"/>
            <a:ext cx="4204340" cy="1123028"/>
            <a:chOff x="6719250" y="2146456"/>
            <a:chExt cx="4204340" cy="112302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B02694F-16FB-003E-E598-2BC9F7CBAF8D}"/>
                </a:ext>
              </a:extLst>
            </p:cNvPr>
            <p:cNvGrpSpPr/>
            <p:nvPr/>
          </p:nvGrpSpPr>
          <p:grpSpPr>
            <a:xfrm>
              <a:off x="6719250" y="2146456"/>
              <a:ext cx="4204340" cy="1123028"/>
              <a:chOff x="6482507" y="723812"/>
              <a:chExt cx="4204340" cy="1878024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35A4E399-5233-A0E7-1F7A-CAAE553756B4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81D3C522-5EBE-C2F9-1932-5B62484EA7A7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6FB5267-D7DC-77A8-99B6-1A732EB278C0}"/>
                </a:ext>
              </a:extLst>
            </p:cNvPr>
            <p:cNvSpPr txBox="1"/>
            <p:nvPr/>
          </p:nvSpPr>
          <p:spPr>
            <a:xfrm>
              <a:off x="6719250" y="2391803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7CACE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61BDB30-E7C1-FA82-4654-7BBC7E6986CB}"/>
                </a:ext>
              </a:extLst>
            </p:cNvPr>
            <p:cNvSpPr/>
            <p:nvPr/>
          </p:nvSpPr>
          <p:spPr>
            <a:xfrm>
              <a:off x="7521337" y="2146456"/>
              <a:ext cx="65051" cy="1123028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447E4AC-9F1C-34B9-2ED8-A23016E72988}"/>
                </a:ext>
              </a:extLst>
            </p:cNvPr>
            <p:cNvSpPr txBox="1"/>
            <p:nvPr/>
          </p:nvSpPr>
          <p:spPr>
            <a:xfrm>
              <a:off x="7661598" y="2379557"/>
              <a:ext cx="30838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 and Gathering information about the case of project. Including business logic, etc..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12DBAE9-F27D-FEC9-1F97-9854A681C669}"/>
              </a:ext>
            </a:extLst>
          </p:cNvPr>
          <p:cNvGrpSpPr/>
          <p:nvPr/>
        </p:nvGrpSpPr>
        <p:grpSpPr>
          <a:xfrm>
            <a:off x="6719249" y="3530054"/>
            <a:ext cx="4204340" cy="1123028"/>
            <a:chOff x="6719249" y="3530054"/>
            <a:chExt cx="4204340" cy="112302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7691533-8DC6-78A6-63D2-2E40D9E84005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1123028"/>
              <a:chOff x="6482507" y="723812"/>
              <a:chExt cx="4204340" cy="1878024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E37755A-25B7-2D8E-2C16-671E17B9B728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B23F86D7-FC5A-73BE-5570-BC10E246E354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BACB859-1989-4647-0BA4-04AD75BD0ED2}"/>
                </a:ext>
              </a:extLst>
            </p:cNvPr>
            <p:cNvSpPr txBox="1"/>
            <p:nvPr/>
          </p:nvSpPr>
          <p:spPr>
            <a:xfrm>
              <a:off x="6719249" y="3785459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7CACE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DC1916F-54C4-0FCA-7657-60E287378601}"/>
                </a:ext>
              </a:extLst>
            </p:cNvPr>
            <p:cNvSpPr/>
            <p:nvPr/>
          </p:nvSpPr>
          <p:spPr>
            <a:xfrm>
              <a:off x="7521337" y="3530054"/>
              <a:ext cx="65051" cy="1123028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DCE91DE-9099-BA15-4AC3-9E1E089A6B80}"/>
                </a:ext>
              </a:extLst>
            </p:cNvPr>
            <p:cNvSpPr txBox="1"/>
            <p:nvPr/>
          </p:nvSpPr>
          <p:spPr>
            <a:xfrm>
              <a:off x="7661598" y="3831528"/>
              <a:ext cx="30838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b="0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</a:rPr>
                <a:t>Creating User Stories Notes</a:t>
              </a:r>
            </a:p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Features, Functionality, And Scope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DB609B8-2415-1A7E-B602-F793AFB47C5E}"/>
              </a:ext>
            </a:extLst>
          </p:cNvPr>
          <p:cNvGrpSpPr/>
          <p:nvPr/>
        </p:nvGrpSpPr>
        <p:grpSpPr>
          <a:xfrm>
            <a:off x="6719248" y="4908656"/>
            <a:ext cx="4204340" cy="1128025"/>
            <a:chOff x="6719248" y="4908656"/>
            <a:chExt cx="4204340" cy="112802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5B24048-BBDE-5ABB-D469-6A92A76C91AC}"/>
                </a:ext>
              </a:extLst>
            </p:cNvPr>
            <p:cNvGrpSpPr/>
            <p:nvPr/>
          </p:nvGrpSpPr>
          <p:grpSpPr>
            <a:xfrm>
              <a:off x="6719248" y="4913653"/>
              <a:ext cx="4204340" cy="1123028"/>
              <a:chOff x="6482507" y="723812"/>
              <a:chExt cx="4204340" cy="187802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B8ECFDD-87C7-275D-EA44-164206F79DA6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7267E84-4067-31C3-925F-97FCC38A102C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878024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D00585-F65F-2BC6-10E2-E4961AA7001B}"/>
                </a:ext>
              </a:extLst>
            </p:cNvPr>
            <p:cNvSpPr txBox="1"/>
            <p:nvPr/>
          </p:nvSpPr>
          <p:spPr>
            <a:xfrm>
              <a:off x="6719248" y="5197266"/>
              <a:ext cx="680998" cy="632333"/>
            </a:xfrm>
            <a:custGeom>
              <a:avLst/>
              <a:gdLst/>
              <a:ahLst/>
              <a:cxnLst/>
              <a:rect l="l" t="t" r="r" b="b"/>
              <a:pathLst>
                <a:path w="680998" h="632333">
                  <a:moveTo>
                    <a:pt x="475540" y="0"/>
                  </a:moveTo>
                  <a:cubicBezTo>
                    <a:pt x="524926" y="0"/>
                    <a:pt x="566332" y="15689"/>
                    <a:pt x="599756" y="47067"/>
                  </a:cubicBezTo>
                  <a:cubicBezTo>
                    <a:pt x="633180" y="78445"/>
                    <a:pt x="649892" y="115689"/>
                    <a:pt x="649892" y="158799"/>
                  </a:cubicBezTo>
                  <a:cubicBezTo>
                    <a:pt x="649892" y="185539"/>
                    <a:pt x="642594" y="209959"/>
                    <a:pt x="627996" y="232060"/>
                  </a:cubicBezTo>
                  <a:cubicBezTo>
                    <a:pt x="613399" y="254161"/>
                    <a:pt x="592184" y="272033"/>
                    <a:pt x="564354" y="285675"/>
                  </a:cubicBezTo>
                  <a:cubicBezTo>
                    <a:pt x="600916" y="296590"/>
                    <a:pt x="629497" y="315621"/>
                    <a:pt x="650097" y="342770"/>
                  </a:cubicBezTo>
                  <a:cubicBezTo>
                    <a:pt x="670698" y="369918"/>
                    <a:pt x="680998" y="401910"/>
                    <a:pt x="680998" y="438745"/>
                  </a:cubicBezTo>
                  <a:cubicBezTo>
                    <a:pt x="680998" y="492770"/>
                    <a:pt x="661080" y="538541"/>
                    <a:pt x="621243" y="576058"/>
                  </a:cubicBezTo>
                  <a:cubicBezTo>
                    <a:pt x="581407" y="613575"/>
                    <a:pt x="530656" y="632333"/>
                    <a:pt x="468992" y="632333"/>
                  </a:cubicBezTo>
                  <a:cubicBezTo>
                    <a:pt x="410602" y="632333"/>
                    <a:pt x="362989" y="614666"/>
                    <a:pt x="326154" y="579332"/>
                  </a:cubicBezTo>
                  <a:cubicBezTo>
                    <a:pt x="289319" y="543998"/>
                    <a:pt x="269128" y="495908"/>
                    <a:pt x="265581" y="435062"/>
                  </a:cubicBezTo>
                  <a:lnTo>
                    <a:pt x="378951" y="435062"/>
                  </a:lnTo>
                  <a:cubicBezTo>
                    <a:pt x="383862" y="466167"/>
                    <a:pt x="394708" y="489291"/>
                    <a:pt x="411488" y="504434"/>
                  </a:cubicBezTo>
                  <a:cubicBezTo>
                    <a:pt x="428269" y="519577"/>
                    <a:pt x="449483" y="527149"/>
                    <a:pt x="475131" y="527149"/>
                  </a:cubicBezTo>
                  <a:cubicBezTo>
                    <a:pt x="501871" y="527149"/>
                    <a:pt x="524040" y="518554"/>
                    <a:pt x="541639" y="501365"/>
                  </a:cubicBezTo>
                  <a:cubicBezTo>
                    <a:pt x="559238" y="484175"/>
                    <a:pt x="568037" y="463165"/>
                    <a:pt x="568037" y="438336"/>
                  </a:cubicBezTo>
                  <a:cubicBezTo>
                    <a:pt x="568037" y="411051"/>
                    <a:pt x="556168" y="387995"/>
                    <a:pt x="532430" y="369168"/>
                  </a:cubicBezTo>
                  <a:cubicBezTo>
                    <a:pt x="508692" y="350341"/>
                    <a:pt x="474449" y="340655"/>
                    <a:pt x="429701" y="340109"/>
                  </a:cubicBezTo>
                  <a:lnTo>
                    <a:pt x="429701" y="241883"/>
                  </a:lnTo>
                  <a:cubicBezTo>
                    <a:pt x="457259" y="239700"/>
                    <a:pt x="477791" y="235403"/>
                    <a:pt x="491298" y="228991"/>
                  </a:cubicBezTo>
                  <a:cubicBezTo>
                    <a:pt x="504804" y="222578"/>
                    <a:pt x="515308" y="213779"/>
                    <a:pt x="522812" y="202592"/>
                  </a:cubicBezTo>
                  <a:cubicBezTo>
                    <a:pt x="530315" y="191405"/>
                    <a:pt x="534067" y="179536"/>
                    <a:pt x="534067" y="166985"/>
                  </a:cubicBezTo>
                  <a:cubicBezTo>
                    <a:pt x="534067" y="150614"/>
                    <a:pt x="528337" y="137040"/>
                    <a:pt x="516877" y="126262"/>
                  </a:cubicBezTo>
                  <a:cubicBezTo>
                    <a:pt x="505418" y="115484"/>
                    <a:pt x="490411" y="110095"/>
                    <a:pt x="471857" y="110095"/>
                  </a:cubicBezTo>
                  <a:cubicBezTo>
                    <a:pt x="455486" y="110095"/>
                    <a:pt x="440615" y="115075"/>
                    <a:pt x="427246" y="125034"/>
                  </a:cubicBezTo>
                  <a:cubicBezTo>
                    <a:pt x="413876" y="134993"/>
                    <a:pt x="404735" y="147885"/>
                    <a:pt x="399824" y="163711"/>
                  </a:cubicBezTo>
                  <a:lnTo>
                    <a:pt x="289728" y="163711"/>
                  </a:lnTo>
                  <a:cubicBezTo>
                    <a:pt x="295458" y="119236"/>
                    <a:pt x="311420" y="83492"/>
                    <a:pt x="337614" y="56480"/>
                  </a:cubicBezTo>
                  <a:cubicBezTo>
                    <a:pt x="374176" y="18827"/>
                    <a:pt x="420151" y="0"/>
                    <a:pt x="475540" y="0"/>
                  </a:cubicBezTo>
                  <a:close/>
                  <a:moveTo>
                    <a:pt x="6769" y="0"/>
                  </a:moveTo>
                  <a:cubicBezTo>
                    <a:pt x="50698" y="0"/>
                    <a:pt x="88556" y="10777"/>
                    <a:pt x="120343" y="32333"/>
                  </a:cubicBezTo>
                  <a:cubicBezTo>
                    <a:pt x="152131" y="53888"/>
                    <a:pt x="176687" y="86835"/>
                    <a:pt x="194013" y="131173"/>
                  </a:cubicBezTo>
                  <a:cubicBezTo>
                    <a:pt x="211339" y="175512"/>
                    <a:pt x="220003" y="237244"/>
                    <a:pt x="220003" y="316371"/>
                  </a:cubicBezTo>
                  <a:cubicBezTo>
                    <a:pt x="220003" y="396317"/>
                    <a:pt x="211203" y="458527"/>
                    <a:pt x="193604" y="503002"/>
                  </a:cubicBezTo>
                  <a:cubicBezTo>
                    <a:pt x="176005" y="547477"/>
                    <a:pt x="152335" y="580151"/>
                    <a:pt x="122595" y="601024"/>
                  </a:cubicBezTo>
                  <a:cubicBezTo>
                    <a:pt x="92854" y="621897"/>
                    <a:pt x="55337" y="632333"/>
                    <a:pt x="10043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9" y="525921"/>
                  </a:lnTo>
                  <a:cubicBezTo>
                    <a:pt x="37201" y="525921"/>
                    <a:pt x="59255" y="512142"/>
                    <a:pt x="75592" y="484584"/>
                  </a:cubicBezTo>
                  <a:cubicBezTo>
                    <a:pt x="95467" y="451296"/>
                    <a:pt x="105405" y="395635"/>
                    <a:pt x="105405" y="317599"/>
                  </a:cubicBezTo>
                  <a:cubicBezTo>
                    <a:pt x="105405" y="238472"/>
                    <a:pt x="96488" y="183902"/>
                    <a:pt x="78655" y="153888"/>
                  </a:cubicBezTo>
                  <a:cubicBezTo>
                    <a:pt x="60821" y="123874"/>
                    <a:pt x="37746" y="108868"/>
                    <a:pt x="9429" y="108868"/>
                  </a:cubicBezTo>
                  <a:lnTo>
                    <a:pt x="0" y="110472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7CACE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A33C3FA-C74F-8115-C66F-393EB1A9597A}"/>
                </a:ext>
              </a:extLst>
            </p:cNvPr>
            <p:cNvSpPr/>
            <p:nvPr/>
          </p:nvSpPr>
          <p:spPr>
            <a:xfrm>
              <a:off x="7521337" y="4908656"/>
              <a:ext cx="65051" cy="1123028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58DCC2A-5BEA-CDC7-49C7-11407C02EC58}"/>
                </a:ext>
              </a:extLst>
            </p:cNvPr>
            <p:cNvSpPr txBox="1"/>
            <p:nvPr/>
          </p:nvSpPr>
          <p:spPr>
            <a:xfrm>
              <a:off x="7661598" y="5127241"/>
              <a:ext cx="308381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Crafting them into to board management for task creation</a:t>
              </a:r>
            </a:p>
            <a:p>
              <a:endParaRPr lang="en-ID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r>
                <a:rPr lang="en-ID" sz="12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- Trello Board</a:t>
              </a:r>
            </a:p>
          </p:txBody>
        </p:sp>
      </p:grpSp>
      <p:pic>
        <p:nvPicPr>
          <p:cNvPr id="48" name="Graphic 47" descr="Arrow Slight curve">
            <a:hlinkClick r:id="rId14" action="ppaction://hlinksldjump"/>
            <a:extLst>
              <a:ext uri="{FF2B5EF4-FFF2-40B4-BE49-F238E27FC236}">
                <a16:creationId xmlns:a16="http://schemas.microsoft.com/office/drawing/2014/main" id="{4588DA7D-D195-5BC2-50CC-67A784B5FE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02249" y="6291618"/>
            <a:ext cx="452482" cy="4524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92DFD2C-9005-D6DD-91E6-7747C6119C69}"/>
              </a:ext>
            </a:extLst>
          </p:cNvPr>
          <p:cNvSpPr txBox="1"/>
          <p:nvPr/>
        </p:nvSpPr>
        <p:spPr>
          <a:xfrm>
            <a:off x="1326207" y="2699081"/>
            <a:ext cx="1065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DAY 1-3</a:t>
            </a:r>
          </a:p>
        </p:txBody>
      </p:sp>
    </p:spTree>
    <p:extLst>
      <p:ext uri="{BB962C8B-B14F-4D97-AF65-F5344CB8AC3E}">
        <p14:creationId xmlns:p14="http://schemas.microsoft.com/office/powerpoint/2010/main" val="88722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5D417-3E29-BC5B-DE3F-1846A5EAA56B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FA2494A-425A-1C9D-926D-C330403FA68F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B0D4440-88F0-0A04-5A1B-375430479EBA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39E8A-EFE1-D957-38FE-03086F720C6B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EC61ED0-CD25-1088-9FBF-1AEBCA8AA510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5" name="Graphic 4" descr="Atom">
              <a:extLst>
                <a:ext uri="{FF2B5EF4-FFF2-40B4-BE49-F238E27FC236}">
                  <a16:creationId xmlns:a16="http://schemas.microsoft.com/office/drawing/2014/main" id="{48A104F7-F8D5-0CF6-082E-81722ED7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8DCFA7-710B-CE86-7E14-C5EDF8862BB9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AD4EC-33C5-7EEC-379A-42835246B4F5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355308-2151-258B-5CFF-4504B77842A0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A7CF62-0A45-416C-1E24-BF8534BA51A9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D19141-080D-86BB-F102-B8E26F408418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940AA-BDF2-6645-8C32-2260953D4AEA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41E436-3303-D1A2-27AC-6C1C5EE101F6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Graphic 12" descr="Maze">
              <a:extLst>
                <a:ext uri="{FF2B5EF4-FFF2-40B4-BE49-F238E27FC236}">
                  <a16:creationId xmlns:a16="http://schemas.microsoft.com/office/drawing/2014/main" id="{E3930941-6B28-4092-6858-9910631A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22AB3-185A-AA46-D712-2F66D93B885F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88286-EFE9-2B50-5EDF-29D6DBA9F82C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98B57-BF47-79E9-EEC7-617BD7362CB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FD9748-6DB8-8C26-0F17-E16D998F3AF7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5D0B3B-B167-1683-C023-350892F77FD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37930-E609-EC09-4C5C-A48F34931633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C0515F-3FC3-4666-8D44-4FF569BF852E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D351B-73B3-008C-EF89-1803712BF4CA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FBA-F2B7-FEA0-0B3B-E063CC4FA1E8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9C789D-3777-C943-8E2F-702E5D5B4CE5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54A0E5-A537-5E7F-83FA-3C7ECBE7EE75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Fingerprint">
              <a:extLst>
                <a:ext uri="{FF2B5EF4-FFF2-40B4-BE49-F238E27FC236}">
                  <a16:creationId xmlns:a16="http://schemas.microsoft.com/office/drawing/2014/main" id="{AF0CA461-01F0-0701-47AB-DC3D617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346AA6-4B3A-540A-6AB0-413051E40E28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D1207-9D2D-59E5-9063-16F673E3C265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A6274-274B-6F73-BD17-A7224679B362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108997-2761-4BF8-BCCA-D3EAB2F7389E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CAF3E3-DF6F-49E8-3DE4-F4A4BF29EA4F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A96F3-8DA5-D01A-1285-C1DF5BE0C42E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BD6B2-32CB-D312-8E02-4B9276B3C0C8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Bullseye">
              <a:extLst>
                <a:ext uri="{FF2B5EF4-FFF2-40B4-BE49-F238E27FC236}">
                  <a16:creationId xmlns:a16="http://schemas.microsoft.com/office/drawing/2014/main" id="{D02A3D9E-BC7E-2C2F-71C4-F081005B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BA8E2-4921-CFFA-E038-CFF11BF5A5FF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24DA79-5E1F-12EF-96F8-BBD388D1C7F4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81A366-3563-AFC7-0508-778781DA0281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94566D-D165-5005-7111-82DC2D55AE0F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CD6AE-F071-344E-DF5F-56290C5FA591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87AE88-2582-8826-AC66-721E8D7E0F1C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Splash">
              <a:extLst>
                <a:ext uri="{FF2B5EF4-FFF2-40B4-BE49-F238E27FC236}">
                  <a16:creationId xmlns:a16="http://schemas.microsoft.com/office/drawing/2014/main" id="{F40856E4-94DD-F34B-4F31-88D7E53E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09A1954-C322-C0E3-35A8-ACD226110F01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" name="Graphic 1" descr="Arrow Slight curve">
            <a:hlinkClick r:id="rId12" action="ppaction://hlinksldjump"/>
            <a:extLst>
              <a:ext uri="{FF2B5EF4-FFF2-40B4-BE49-F238E27FC236}">
                <a16:creationId xmlns:a16="http://schemas.microsoft.com/office/drawing/2014/main" id="{51253178-5D07-130B-B47C-8092464057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A2900C2-F466-6908-A0C9-B6BC57DF5F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159" y="1173638"/>
            <a:ext cx="9949682" cy="48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A359279-2A61-F241-DCC1-1919F91A7578}"/>
              </a:ext>
            </a:extLst>
          </p:cNvPr>
          <p:cNvGrpSpPr/>
          <p:nvPr/>
        </p:nvGrpSpPr>
        <p:grpSpPr>
          <a:xfrm>
            <a:off x="11395056" y="6322748"/>
            <a:ext cx="666870" cy="392559"/>
            <a:chOff x="11395056" y="6322748"/>
            <a:chExt cx="666870" cy="39255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D15406C-99A1-1DFC-B94A-B2306748E211}"/>
                </a:ext>
              </a:extLst>
            </p:cNvPr>
            <p:cNvSpPr/>
            <p:nvPr/>
          </p:nvSpPr>
          <p:spPr>
            <a:xfrm>
              <a:off x="11395056" y="6322748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AEF21E8-54F1-C5EB-B514-EC5BF987B4D8}"/>
                </a:ext>
              </a:extLst>
            </p:cNvPr>
            <p:cNvSpPr/>
            <p:nvPr/>
          </p:nvSpPr>
          <p:spPr>
            <a:xfrm>
              <a:off x="11395056" y="6325085"/>
              <a:ext cx="666870" cy="390222"/>
            </a:xfrm>
            <a:prstGeom prst="roundRect">
              <a:avLst/>
            </a:prstGeom>
            <a:gradFill>
              <a:gsLst>
                <a:gs pos="24000">
                  <a:srgbClr val="262A36"/>
                </a:gs>
                <a:gs pos="100000">
                  <a:srgbClr val="323748"/>
                </a:gs>
              </a:gsLst>
              <a:lin ang="14400000" scaled="0"/>
            </a:gradFill>
            <a:ln>
              <a:noFill/>
            </a:ln>
            <a:effectLst>
              <a:innerShdw blurRad="762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39E8A-EFE1-D957-38FE-03086F720C6B}"/>
              </a:ext>
            </a:extLst>
          </p:cNvPr>
          <p:cNvGrpSpPr/>
          <p:nvPr/>
        </p:nvGrpSpPr>
        <p:grpSpPr>
          <a:xfrm>
            <a:off x="-2148327" y="2786447"/>
            <a:ext cx="2042950" cy="2129172"/>
            <a:chOff x="486596" y="3429000"/>
            <a:chExt cx="2042950" cy="21291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EC61ED0-CD25-1088-9FBF-1AEBCA8AA510}"/>
                </a:ext>
              </a:extLst>
            </p:cNvPr>
            <p:cNvSpPr/>
            <p:nvPr/>
          </p:nvSpPr>
          <p:spPr>
            <a:xfrm>
              <a:off x="486597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574598" y="136162"/>
                  </a:moveTo>
                  <a:lnTo>
                    <a:pt x="493980" y="267042"/>
                  </a:lnTo>
                  <a:lnTo>
                    <a:pt x="644766" y="267042"/>
                  </a:lnTo>
                  <a:lnTo>
                    <a:pt x="644766" y="868196"/>
                  </a:lnTo>
                  <a:lnTo>
                    <a:pt x="783111" y="868196"/>
                  </a:lnTo>
                  <a:lnTo>
                    <a:pt x="783111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5" name="Graphic 4" descr="Atom">
              <a:extLst>
                <a:ext uri="{FF2B5EF4-FFF2-40B4-BE49-F238E27FC236}">
                  <a16:creationId xmlns:a16="http://schemas.microsoft.com/office/drawing/2014/main" id="{48A104F7-F8D5-0CF6-082E-81722ED7C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5540" y="3700401"/>
              <a:ext cx="658352" cy="65835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8DCFA7-710B-CE86-7E14-C5EDF8862BB9}"/>
                </a:ext>
              </a:extLst>
            </p:cNvPr>
            <p:cNvSpPr txBox="1"/>
            <p:nvPr/>
          </p:nvSpPr>
          <p:spPr>
            <a:xfrm>
              <a:off x="999961" y="4349968"/>
              <a:ext cx="14895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rgbClr val="47CACE"/>
                  </a:solidFill>
                  <a:latin typeface="Century Gothic" panose="020B0502020202020204" pitchFamily="34" charset="0"/>
                </a:rPr>
                <a:t>PRELIMINARY</a:t>
              </a:r>
              <a:endParaRPr lang="en-ID" sz="1100" b="1" spc="300" dirty="0">
                <a:solidFill>
                  <a:srgbClr val="47CAC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1AD4EC-33C5-7EEC-379A-42835246B4F5}"/>
                </a:ext>
              </a:extLst>
            </p:cNvPr>
            <p:cNvSpPr txBox="1"/>
            <p:nvPr/>
          </p:nvSpPr>
          <p:spPr>
            <a:xfrm>
              <a:off x="486596" y="4654948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7355308-2151-258B-5CFF-4504B77842A0}"/>
                </a:ext>
              </a:extLst>
            </p:cNvPr>
            <p:cNvCxnSpPr/>
            <p:nvPr/>
          </p:nvCxnSpPr>
          <p:spPr>
            <a:xfrm>
              <a:off x="994231" y="4610068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A7CF62-0A45-416C-1E24-BF8534BA51A9}"/>
                </a:ext>
              </a:extLst>
            </p:cNvPr>
            <p:cNvSpPr/>
            <p:nvPr/>
          </p:nvSpPr>
          <p:spPr>
            <a:xfrm>
              <a:off x="811135" y="4256679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D19141-080D-86BB-F102-B8E26F408418}"/>
                </a:ext>
              </a:extLst>
            </p:cNvPr>
            <p:cNvSpPr/>
            <p:nvPr/>
          </p:nvSpPr>
          <p:spPr>
            <a:xfrm>
              <a:off x="2107035" y="3597061"/>
              <a:ext cx="157112" cy="1571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D940AA-BDF2-6645-8C32-2260953D4AEA}"/>
              </a:ext>
            </a:extLst>
          </p:cNvPr>
          <p:cNvGrpSpPr/>
          <p:nvPr/>
        </p:nvGrpSpPr>
        <p:grpSpPr>
          <a:xfrm>
            <a:off x="-2152873" y="2786447"/>
            <a:ext cx="2042950" cy="2129172"/>
            <a:chOff x="2780082" y="3429000"/>
            <a:chExt cx="2042950" cy="212917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341E436-3303-D1A2-27AC-6C1C5EE101F6}"/>
                </a:ext>
              </a:extLst>
            </p:cNvPr>
            <p:cNvSpPr/>
            <p:nvPr/>
          </p:nvSpPr>
          <p:spPr>
            <a:xfrm>
              <a:off x="2780083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00004" y="117749"/>
                  </a:moveTo>
                  <a:cubicBezTo>
                    <a:pt x="628012" y="117749"/>
                    <a:pt x="569041" y="140392"/>
                    <a:pt x="523092" y="185677"/>
                  </a:cubicBezTo>
                  <a:cubicBezTo>
                    <a:pt x="477143" y="230963"/>
                    <a:pt x="452344" y="293086"/>
                    <a:pt x="448694" y="372045"/>
                  </a:cubicBezTo>
                  <a:lnTo>
                    <a:pt x="584551" y="372045"/>
                  </a:lnTo>
                  <a:cubicBezTo>
                    <a:pt x="585878" y="333892"/>
                    <a:pt x="596495" y="303702"/>
                    <a:pt x="616400" y="281474"/>
                  </a:cubicBezTo>
                  <a:cubicBezTo>
                    <a:pt x="636306" y="259246"/>
                    <a:pt x="661188" y="248132"/>
                    <a:pt x="691047" y="248132"/>
                  </a:cubicBezTo>
                  <a:cubicBezTo>
                    <a:pt x="720574" y="248132"/>
                    <a:pt x="744709" y="257338"/>
                    <a:pt x="763454" y="275751"/>
                  </a:cubicBezTo>
                  <a:cubicBezTo>
                    <a:pt x="782199" y="294164"/>
                    <a:pt x="791571" y="317470"/>
                    <a:pt x="791571" y="345670"/>
                  </a:cubicBezTo>
                  <a:cubicBezTo>
                    <a:pt x="791571" y="372874"/>
                    <a:pt x="782530" y="403314"/>
                    <a:pt x="764449" y="436988"/>
                  </a:cubicBezTo>
                  <a:cubicBezTo>
                    <a:pt x="746368" y="470662"/>
                    <a:pt x="709957" y="515201"/>
                    <a:pt x="655217" y="570605"/>
                  </a:cubicBezTo>
                  <a:lnTo>
                    <a:pt x="428789" y="801512"/>
                  </a:lnTo>
                  <a:lnTo>
                    <a:pt x="428789" y="868196"/>
                  </a:lnTo>
                  <a:lnTo>
                    <a:pt x="935888" y="868196"/>
                  </a:lnTo>
                  <a:lnTo>
                    <a:pt x="935888" y="739306"/>
                  </a:lnTo>
                  <a:lnTo>
                    <a:pt x="674998" y="739306"/>
                  </a:lnTo>
                  <a:lnTo>
                    <a:pt x="757148" y="652716"/>
                  </a:lnTo>
                  <a:cubicBezTo>
                    <a:pt x="822868" y="584373"/>
                    <a:pt x="868093" y="525154"/>
                    <a:pt x="892822" y="475057"/>
                  </a:cubicBezTo>
                  <a:cubicBezTo>
                    <a:pt x="917551" y="424961"/>
                    <a:pt x="929916" y="378183"/>
                    <a:pt x="929916" y="334722"/>
                  </a:cubicBezTo>
                  <a:cubicBezTo>
                    <a:pt x="929916" y="298228"/>
                    <a:pt x="919714" y="262315"/>
                    <a:pt x="899311" y="226982"/>
                  </a:cubicBezTo>
                  <a:cubicBezTo>
                    <a:pt x="878907" y="191649"/>
                    <a:pt x="851703" y="164610"/>
                    <a:pt x="817697" y="145866"/>
                  </a:cubicBezTo>
                  <a:cubicBezTo>
                    <a:pt x="783692" y="127121"/>
                    <a:pt x="744461" y="117749"/>
                    <a:pt x="700004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6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13" name="Graphic 12" descr="Maze">
              <a:extLst>
                <a:ext uri="{FF2B5EF4-FFF2-40B4-BE49-F238E27FC236}">
                  <a16:creationId xmlns:a16="http://schemas.microsoft.com/office/drawing/2014/main" id="{E3930941-6B28-4092-6858-9910631AA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28863" y="3673059"/>
              <a:ext cx="658352" cy="65835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122AB3-185A-AA46-D712-2F66D93B885F}"/>
                </a:ext>
              </a:extLst>
            </p:cNvPr>
            <p:cNvSpPr txBox="1"/>
            <p:nvPr/>
          </p:nvSpPr>
          <p:spPr>
            <a:xfrm>
              <a:off x="2998430" y="4297962"/>
              <a:ext cx="17845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IDENTIFICATION</a:t>
              </a:r>
            </a:p>
            <a:p>
              <a:pPr algn="r"/>
              <a:r>
                <a:rPr lang="en-US" sz="1100" b="1" spc="300" dirty="0">
                  <a:solidFill>
                    <a:srgbClr val="41D568"/>
                  </a:solidFill>
                  <a:latin typeface="Century Gothic" panose="020B0502020202020204" pitchFamily="34" charset="0"/>
                </a:rPr>
                <a:t>OF PROBLEM</a:t>
              </a:r>
              <a:endParaRPr lang="en-ID" sz="1100" b="1" spc="300" dirty="0">
                <a:solidFill>
                  <a:srgbClr val="41D568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C88286-EFE9-2B50-5EDF-29D6DBA9F82C}"/>
                </a:ext>
              </a:extLst>
            </p:cNvPr>
            <p:cNvSpPr txBox="1"/>
            <p:nvPr/>
          </p:nvSpPr>
          <p:spPr>
            <a:xfrm>
              <a:off x="2780082" y="4758954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198B57-BF47-79E9-EEC7-617BD7362CB3}"/>
                </a:ext>
              </a:extLst>
            </p:cNvPr>
            <p:cNvCxnSpPr/>
            <p:nvPr/>
          </p:nvCxnSpPr>
          <p:spPr>
            <a:xfrm>
              <a:off x="3287717" y="4714074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FD9748-6DB8-8C26-0F17-E16D998F3AF7}"/>
                </a:ext>
              </a:extLst>
            </p:cNvPr>
            <p:cNvSpPr/>
            <p:nvPr/>
          </p:nvSpPr>
          <p:spPr>
            <a:xfrm>
              <a:off x="3037180" y="4558953"/>
              <a:ext cx="153950" cy="1539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5D0B3B-B167-1683-C023-350892F77FDB}"/>
                </a:ext>
              </a:extLst>
            </p:cNvPr>
            <p:cNvSpPr/>
            <p:nvPr/>
          </p:nvSpPr>
          <p:spPr>
            <a:xfrm>
              <a:off x="3115396" y="4610068"/>
              <a:ext cx="106349" cy="10634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37930-E609-EC09-4C5C-A48F34931633}"/>
              </a:ext>
            </a:extLst>
          </p:cNvPr>
          <p:cNvGrpSpPr/>
          <p:nvPr/>
        </p:nvGrpSpPr>
        <p:grpSpPr>
          <a:xfrm>
            <a:off x="-2157418" y="2786447"/>
            <a:ext cx="2044865" cy="2129172"/>
            <a:chOff x="5073568" y="3429000"/>
            <a:chExt cx="2044865" cy="212917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C0515F-3FC3-4666-8D44-4FF569BF852E}"/>
                </a:ext>
              </a:extLst>
            </p:cNvPr>
            <p:cNvSpPr/>
            <p:nvPr/>
          </p:nvSpPr>
          <p:spPr>
            <a:xfrm>
              <a:off x="5073568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692540" y="117749"/>
                  </a:moveTo>
                  <a:cubicBezTo>
                    <a:pt x="625192" y="117749"/>
                    <a:pt x="569290" y="140641"/>
                    <a:pt x="524834" y="186424"/>
                  </a:cubicBezTo>
                  <a:cubicBezTo>
                    <a:pt x="492985" y="219268"/>
                    <a:pt x="473577" y="262729"/>
                    <a:pt x="466609" y="316807"/>
                  </a:cubicBezTo>
                  <a:lnTo>
                    <a:pt x="600476" y="316807"/>
                  </a:lnTo>
                  <a:cubicBezTo>
                    <a:pt x="606447" y="297564"/>
                    <a:pt x="617561" y="281889"/>
                    <a:pt x="633818" y="269779"/>
                  </a:cubicBezTo>
                  <a:cubicBezTo>
                    <a:pt x="650074" y="257670"/>
                    <a:pt x="668155" y="251615"/>
                    <a:pt x="688061" y="251615"/>
                  </a:cubicBezTo>
                  <a:cubicBezTo>
                    <a:pt x="710621" y="251615"/>
                    <a:pt x="728868" y="258167"/>
                    <a:pt x="742802" y="271272"/>
                  </a:cubicBezTo>
                  <a:cubicBezTo>
                    <a:pt x="756736" y="284377"/>
                    <a:pt x="763703" y="300882"/>
                    <a:pt x="763703" y="320788"/>
                  </a:cubicBezTo>
                  <a:cubicBezTo>
                    <a:pt x="763703" y="336049"/>
                    <a:pt x="759141" y="350480"/>
                    <a:pt x="750018" y="364083"/>
                  </a:cubicBezTo>
                  <a:cubicBezTo>
                    <a:pt x="740894" y="377685"/>
                    <a:pt x="728121" y="388384"/>
                    <a:pt x="711699" y="396181"/>
                  </a:cubicBezTo>
                  <a:cubicBezTo>
                    <a:pt x="695277" y="403977"/>
                    <a:pt x="670312" y="409202"/>
                    <a:pt x="636804" y="411857"/>
                  </a:cubicBezTo>
                  <a:lnTo>
                    <a:pt x="636804" y="531291"/>
                  </a:lnTo>
                  <a:cubicBezTo>
                    <a:pt x="691213" y="531955"/>
                    <a:pt x="732849" y="543732"/>
                    <a:pt x="761712" y="566624"/>
                  </a:cubicBezTo>
                  <a:cubicBezTo>
                    <a:pt x="790576" y="589516"/>
                    <a:pt x="805007" y="617549"/>
                    <a:pt x="805007" y="650726"/>
                  </a:cubicBezTo>
                  <a:cubicBezTo>
                    <a:pt x="805007" y="680916"/>
                    <a:pt x="794308" y="706462"/>
                    <a:pt x="772909" y="727363"/>
                  </a:cubicBezTo>
                  <a:cubicBezTo>
                    <a:pt x="751511" y="748264"/>
                    <a:pt x="724555" y="758714"/>
                    <a:pt x="692042" y="758714"/>
                  </a:cubicBezTo>
                  <a:cubicBezTo>
                    <a:pt x="660856" y="758714"/>
                    <a:pt x="635062" y="749508"/>
                    <a:pt x="614659" y="731095"/>
                  </a:cubicBezTo>
                  <a:cubicBezTo>
                    <a:pt x="594255" y="712682"/>
                    <a:pt x="581068" y="684566"/>
                    <a:pt x="575096" y="646745"/>
                  </a:cubicBezTo>
                  <a:lnTo>
                    <a:pt x="437249" y="646745"/>
                  </a:lnTo>
                  <a:cubicBezTo>
                    <a:pt x="441561" y="720728"/>
                    <a:pt x="466112" y="779201"/>
                    <a:pt x="510900" y="822164"/>
                  </a:cubicBezTo>
                  <a:cubicBezTo>
                    <a:pt x="555688" y="865127"/>
                    <a:pt x="613580" y="886609"/>
                    <a:pt x="684578" y="886609"/>
                  </a:cubicBezTo>
                  <a:cubicBezTo>
                    <a:pt x="759556" y="886609"/>
                    <a:pt x="821264" y="863800"/>
                    <a:pt x="869701" y="818183"/>
                  </a:cubicBezTo>
                  <a:cubicBezTo>
                    <a:pt x="918139" y="772566"/>
                    <a:pt x="942357" y="716912"/>
                    <a:pt x="942357" y="651223"/>
                  </a:cubicBezTo>
                  <a:cubicBezTo>
                    <a:pt x="942357" y="606435"/>
                    <a:pt x="929833" y="567536"/>
                    <a:pt x="904785" y="534526"/>
                  </a:cubicBezTo>
                  <a:cubicBezTo>
                    <a:pt x="879737" y="501515"/>
                    <a:pt x="844985" y="478375"/>
                    <a:pt x="800529" y="465105"/>
                  </a:cubicBezTo>
                  <a:cubicBezTo>
                    <a:pt x="834368" y="448516"/>
                    <a:pt x="860163" y="426786"/>
                    <a:pt x="877912" y="399913"/>
                  </a:cubicBezTo>
                  <a:cubicBezTo>
                    <a:pt x="895662" y="373040"/>
                    <a:pt x="904536" y="343348"/>
                    <a:pt x="904536" y="310835"/>
                  </a:cubicBezTo>
                  <a:cubicBezTo>
                    <a:pt x="904536" y="258416"/>
                    <a:pt x="884216" y="213131"/>
                    <a:pt x="843575" y="174978"/>
                  </a:cubicBezTo>
                  <a:cubicBezTo>
                    <a:pt x="802934" y="136825"/>
                    <a:pt x="752589" y="117749"/>
                    <a:pt x="692540" y="117749"/>
                  </a:cubicBez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2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BD351B-73B3-008C-EF89-1803712BF4CA}"/>
                </a:ext>
              </a:extLst>
            </p:cNvPr>
            <p:cNvSpPr/>
            <p:nvPr/>
          </p:nvSpPr>
          <p:spPr>
            <a:xfrm>
              <a:off x="5310700" y="457268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FBA-F2B7-FEA0-0B3B-E063CC4FA1E8}"/>
                </a:ext>
              </a:extLst>
            </p:cNvPr>
            <p:cNvSpPr txBox="1"/>
            <p:nvPr/>
          </p:nvSpPr>
          <p:spPr>
            <a:xfrm>
              <a:off x="5813269" y="4283187"/>
              <a:ext cx="1265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7D03F"/>
                  </a:solidFill>
                  <a:latin typeface="Century Gothic" panose="020B0502020202020204" pitchFamily="34" charset="0"/>
                </a:rPr>
                <a:t>STATEMENT</a:t>
              </a:r>
              <a:endParaRPr lang="en-ID" sz="1100" b="1" spc="300" dirty="0">
                <a:solidFill>
                  <a:srgbClr val="D7D0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9C789D-3777-C943-8E2F-702E5D5B4CE5}"/>
                </a:ext>
              </a:extLst>
            </p:cNvPr>
            <p:cNvSpPr txBox="1"/>
            <p:nvPr/>
          </p:nvSpPr>
          <p:spPr>
            <a:xfrm>
              <a:off x="5075484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54A0E5-A537-5E7F-83FA-3C7ECBE7EE75}"/>
                </a:ext>
              </a:extLst>
            </p:cNvPr>
            <p:cNvCxnSpPr/>
            <p:nvPr/>
          </p:nvCxnSpPr>
          <p:spPr>
            <a:xfrm>
              <a:off x="5583119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Fingerprint">
              <a:extLst>
                <a:ext uri="{FF2B5EF4-FFF2-40B4-BE49-F238E27FC236}">
                  <a16:creationId xmlns:a16="http://schemas.microsoft.com/office/drawing/2014/main" id="{AF0CA461-01F0-0701-47AB-DC3D617E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2348" y="3659965"/>
              <a:ext cx="658352" cy="65835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346AA6-4B3A-540A-6AB0-413051E40E28}"/>
                </a:ext>
              </a:extLst>
            </p:cNvPr>
            <p:cNvSpPr/>
            <p:nvPr/>
          </p:nvSpPr>
          <p:spPr>
            <a:xfrm>
              <a:off x="6021154" y="3864468"/>
              <a:ext cx="93289" cy="932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FD1207-9D2D-59E5-9063-16F673E3C265}"/>
              </a:ext>
            </a:extLst>
          </p:cNvPr>
          <p:cNvGrpSpPr/>
          <p:nvPr/>
        </p:nvGrpSpPr>
        <p:grpSpPr>
          <a:xfrm>
            <a:off x="-2148024" y="2786447"/>
            <a:ext cx="2042949" cy="2129172"/>
            <a:chOff x="7368969" y="3429000"/>
            <a:chExt cx="2042949" cy="212917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3A6274-274B-6F73-BD17-A7224679B362}"/>
                </a:ext>
              </a:extLst>
            </p:cNvPr>
            <p:cNvSpPr/>
            <p:nvPr/>
          </p:nvSpPr>
          <p:spPr>
            <a:xfrm>
              <a:off x="7368969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747280" y="343679"/>
                  </a:moveTo>
                  <a:lnTo>
                    <a:pt x="747280" y="589018"/>
                  </a:lnTo>
                  <a:lnTo>
                    <a:pt x="580072" y="589018"/>
                  </a:lnTo>
                  <a:close/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1" y="666484"/>
                    <a:pt x="202234" y="706960"/>
                  </a:cubicBezTo>
                  <a:cubicBezTo>
                    <a:pt x="182369" y="740467"/>
                    <a:pt x="155554" y="757222"/>
                    <a:pt x="121786" y="757222"/>
                  </a:cubicBezTo>
                  <a:cubicBezTo>
                    <a:pt x="86692" y="757222"/>
                    <a:pt x="58137" y="739555"/>
                    <a:pt x="36122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2" y="272765"/>
                  </a:cubicBezTo>
                  <a:cubicBezTo>
                    <a:pt x="77420" y="257670"/>
                    <a:pt x="98278" y="250122"/>
                    <a:pt x="121786" y="250122"/>
                  </a:cubicBezTo>
                  <a:close/>
                  <a:moveTo>
                    <a:pt x="744753" y="117749"/>
                  </a:moveTo>
                  <a:lnTo>
                    <a:pt x="427793" y="589018"/>
                  </a:lnTo>
                  <a:lnTo>
                    <a:pt x="427793" y="717908"/>
                  </a:lnTo>
                  <a:lnTo>
                    <a:pt x="747280" y="717908"/>
                  </a:lnTo>
                  <a:lnTo>
                    <a:pt x="747280" y="868196"/>
                  </a:lnTo>
                  <a:lnTo>
                    <a:pt x="883635" y="868196"/>
                  </a:lnTo>
                  <a:lnTo>
                    <a:pt x="883635" y="717908"/>
                  </a:lnTo>
                  <a:lnTo>
                    <a:pt x="948826" y="717908"/>
                  </a:lnTo>
                  <a:lnTo>
                    <a:pt x="948826" y="589018"/>
                  </a:lnTo>
                  <a:lnTo>
                    <a:pt x="883635" y="589018"/>
                  </a:lnTo>
                  <a:lnTo>
                    <a:pt x="883635" y="117749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8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8" y="130854"/>
                    <a:pt x="171965" y="117749"/>
                    <a:pt x="118552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108997-2761-4BF8-BCCA-D3EAB2F7389E}"/>
                </a:ext>
              </a:extLst>
            </p:cNvPr>
            <p:cNvSpPr/>
            <p:nvPr/>
          </p:nvSpPr>
          <p:spPr>
            <a:xfrm>
              <a:off x="7466750" y="4446941"/>
              <a:ext cx="125896" cy="12589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CAF3E3-DF6F-49E8-3DE4-F4A4BF29EA4F}"/>
                </a:ext>
              </a:extLst>
            </p:cNvPr>
            <p:cNvSpPr txBox="1"/>
            <p:nvPr/>
          </p:nvSpPr>
          <p:spPr>
            <a:xfrm>
              <a:off x="8294305" y="4283187"/>
              <a:ext cx="1077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PROBLEM</a:t>
              </a:r>
            </a:p>
            <a:p>
              <a:pPr algn="r"/>
              <a:r>
                <a:rPr lang="en-US" sz="1100" b="1" spc="300" dirty="0">
                  <a:solidFill>
                    <a:srgbClr val="D88B3E"/>
                  </a:solidFill>
                  <a:latin typeface="Century Gothic" panose="020B0502020202020204" pitchFamily="34" charset="0"/>
                </a:rPr>
                <a:t>SCOPE</a:t>
              </a:r>
              <a:endParaRPr lang="en-ID" sz="1100" b="1" spc="300" dirty="0">
                <a:solidFill>
                  <a:srgbClr val="D88B3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CA96F3-8DA5-D01A-1285-C1DF5BE0C42E}"/>
                </a:ext>
              </a:extLst>
            </p:cNvPr>
            <p:cNvSpPr txBox="1"/>
            <p:nvPr/>
          </p:nvSpPr>
          <p:spPr>
            <a:xfrm>
              <a:off x="7368969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BD6B2-32CB-D312-8E02-4B9276B3C0C8}"/>
                </a:ext>
              </a:extLst>
            </p:cNvPr>
            <p:cNvCxnSpPr/>
            <p:nvPr/>
          </p:nvCxnSpPr>
          <p:spPr>
            <a:xfrm>
              <a:off x="7876604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phic 32" descr="Bullseye">
              <a:extLst>
                <a:ext uri="{FF2B5EF4-FFF2-40B4-BE49-F238E27FC236}">
                  <a16:creationId xmlns:a16="http://schemas.microsoft.com/office/drawing/2014/main" id="{D02A3D9E-BC7E-2C2F-71C4-F081005B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17749" y="3675617"/>
              <a:ext cx="658352" cy="65835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DBA8E2-4921-CFFA-E038-CFF11BF5A5FF}"/>
              </a:ext>
            </a:extLst>
          </p:cNvPr>
          <p:cNvGrpSpPr/>
          <p:nvPr/>
        </p:nvGrpSpPr>
        <p:grpSpPr>
          <a:xfrm>
            <a:off x="-2152575" y="2786447"/>
            <a:ext cx="2042949" cy="2129172"/>
            <a:chOff x="9662455" y="3429000"/>
            <a:chExt cx="2042949" cy="21291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24DA79-5E1F-12EF-96F8-BBD388D1C7F4}"/>
                </a:ext>
              </a:extLst>
            </p:cNvPr>
            <p:cNvSpPr/>
            <p:nvPr/>
          </p:nvSpPr>
          <p:spPr>
            <a:xfrm>
              <a:off x="9662455" y="3429000"/>
              <a:ext cx="2042949" cy="2129172"/>
            </a:xfrm>
            <a:custGeom>
              <a:avLst/>
              <a:gdLst/>
              <a:ahLst/>
              <a:cxnLst/>
              <a:rect l="l" t="t" r="r" b="b"/>
              <a:pathLst>
                <a:path w="2042949" h="2129172">
                  <a:moveTo>
                    <a:pt x="121786" y="250122"/>
                  </a:moveTo>
                  <a:cubicBezTo>
                    <a:pt x="156217" y="250122"/>
                    <a:pt x="184274" y="268369"/>
                    <a:pt x="205958" y="304863"/>
                  </a:cubicBezTo>
                  <a:cubicBezTo>
                    <a:pt x="227642" y="341357"/>
                    <a:pt x="238484" y="407710"/>
                    <a:pt x="238484" y="503921"/>
                  </a:cubicBezTo>
                  <a:cubicBezTo>
                    <a:pt x="238484" y="598805"/>
                    <a:pt x="226400" y="666484"/>
                    <a:pt x="202233" y="706960"/>
                  </a:cubicBezTo>
                  <a:cubicBezTo>
                    <a:pt x="182369" y="740467"/>
                    <a:pt x="155553" y="757222"/>
                    <a:pt x="121786" y="757222"/>
                  </a:cubicBezTo>
                  <a:cubicBezTo>
                    <a:pt x="86692" y="757222"/>
                    <a:pt x="58137" y="739555"/>
                    <a:pt x="36121" y="704222"/>
                  </a:cubicBezTo>
                  <a:cubicBezTo>
                    <a:pt x="14106" y="668890"/>
                    <a:pt x="3098" y="604942"/>
                    <a:pt x="3098" y="512381"/>
                  </a:cubicBezTo>
                  <a:cubicBezTo>
                    <a:pt x="3098" y="441383"/>
                    <a:pt x="7898" y="387472"/>
                    <a:pt x="17499" y="350646"/>
                  </a:cubicBezTo>
                  <a:cubicBezTo>
                    <a:pt x="27099" y="313821"/>
                    <a:pt x="41003" y="287860"/>
                    <a:pt x="59211" y="272765"/>
                  </a:cubicBezTo>
                  <a:cubicBezTo>
                    <a:pt x="77419" y="257670"/>
                    <a:pt x="98278" y="250122"/>
                    <a:pt x="121786" y="250122"/>
                  </a:cubicBezTo>
                  <a:close/>
                  <a:moveTo>
                    <a:pt x="577086" y="136162"/>
                  </a:moveTo>
                  <a:lnTo>
                    <a:pt x="488506" y="542737"/>
                  </a:lnTo>
                  <a:lnTo>
                    <a:pt x="601968" y="568117"/>
                  </a:lnTo>
                  <a:cubicBezTo>
                    <a:pt x="616234" y="552856"/>
                    <a:pt x="630749" y="541410"/>
                    <a:pt x="645512" y="533779"/>
                  </a:cubicBezTo>
                  <a:cubicBezTo>
                    <a:pt x="660276" y="526149"/>
                    <a:pt x="675288" y="522334"/>
                    <a:pt x="690549" y="522334"/>
                  </a:cubicBezTo>
                  <a:cubicBezTo>
                    <a:pt x="719081" y="522334"/>
                    <a:pt x="743382" y="533199"/>
                    <a:pt x="763454" y="554929"/>
                  </a:cubicBezTo>
                  <a:cubicBezTo>
                    <a:pt x="783526" y="576660"/>
                    <a:pt x="793561" y="604445"/>
                    <a:pt x="793561" y="638285"/>
                  </a:cubicBezTo>
                  <a:cubicBezTo>
                    <a:pt x="793561" y="673120"/>
                    <a:pt x="782779" y="701651"/>
                    <a:pt x="761215" y="723879"/>
                  </a:cubicBezTo>
                  <a:cubicBezTo>
                    <a:pt x="739650" y="746107"/>
                    <a:pt x="713441" y="757222"/>
                    <a:pt x="682587" y="757222"/>
                  </a:cubicBezTo>
                  <a:cubicBezTo>
                    <a:pt x="660359" y="757222"/>
                    <a:pt x="640038" y="751333"/>
                    <a:pt x="621625" y="739555"/>
                  </a:cubicBezTo>
                  <a:cubicBezTo>
                    <a:pt x="603213" y="727778"/>
                    <a:pt x="588366" y="710443"/>
                    <a:pt x="577086" y="687551"/>
                  </a:cubicBezTo>
                  <a:lnTo>
                    <a:pt x="430779" y="687551"/>
                  </a:lnTo>
                  <a:cubicBezTo>
                    <a:pt x="444713" y="749259"/>
                    <a:pt x="474074" y="797863"/>
                    <a:pt x="518862" y="833361"/>
                  </a:cubicBezTo>
                  <a:cubicBezTo>
                    <a:pt x="563650" y="868860"/>
                    <a:pt x="617230" y="886609"/>
                    <a:pt x="679601" y="886609"/>
                  </a:cubicBezTo>
                  <a:cubicBezTo>
                    <a:pt x="749271" y="886609"/>
                    <a:pt x="808408" y="862142"/>
                    <a:pt x="857011" y="813207"/>
                  </a:cubicBezTo>
                  <a:cubicBezTo>
                    <a:pt x="905614" y="764271"/>
                    <a:pt x="929916" y="704139"/>
                    <a:pt x="929916" y="632811"/>
                  </a:cubicBezTo>
                  <a:cubicBezTo>
                    <a:pt x="929916" y="562145"/>
                    <a:pt x="907937" y="504170"/>
                    <a:pt x="863978" y="458884"/>
                  </a:cubicBezTo>
                  <a:cubicBezTo>
                    <a:pt x="820020" y="413598"/>
                    <a:pt x="764864" y="390956"/>
                    <a:pt x="698511" y="390956"/>
                  </a:cubicBezTo>
                  <a:cubicBezTo>
                    <a:pt x="691213" y="390956"/>
                    <a:pt x="683582" y="391536"/>
                    <a:pt x="675620" y="392697"/>
                  </a:cubicBezTo>
                  <a:cubicBezTo>
                    <a:pt x="667657" y="393858"/>
                    <a:pt x="659529" y="395600"/>
                    <a:pt x="651235" y="397923"/>
                  </a:cubicBezTo>
                  <a:lnTo>
                    <a:pt x="681094" y="265052"/>
                  </a:lnTo>
                  <a:lnTo>
                    <a:pt x="919963" y="265052"/>
                  </a:lnTo>
                  <a:lnTo>
                    <a:pt x="919963" y="136162"/>
                  </a:lnTo>
                  <a:close/>
                  <a:moveTo>
                    <a:pt x="340498" y="0"/>
                  </a:moveTo>
                  <a:lnTo>
                    <a:pt x="1702451" y="0"/>
                  </a:lnTo>
                  <a:cubicBezTo>
                    <a:pt x="1890503" y="0"/>
                    <a:pt x="2042949" y="152446"/>
                    <a:pt x="2042949" y="340498"/>
                  </a:cubicBezTo>
                  <a:lnTo>
                    <a:pt x="2042949" y="1788674"/>
                  </a:lnTo>
                  <a:cubicBezTo>
                    <a:pt x="2042949" y="1976726"/>
                    <a:pt x="1890503" y="2129172"/>
                    <a:pt x="1702451" y="2129172"/>
                  </a:cubicBezTo>
                  <a:lnTo>
                    <a:pt x="340498" y="2129172"/>
                  </a:lnTo>
                  <a:cubicBezTo>
                    <a:pt x="152446" y="2129172"/>
                    <a:pt x="0" y="1976726"/>
                    <a:pt x="0" y="1788674"/>
                  </a:cubicBezTo>
                  <a:lnTo>
                    <a:pt x="0" y="855751"/>
                  </a:lnTo>
                  <a:lnTo>
                    <a:pt x="46518" y="877030"/>
                  </a:lnTo>
                  <a:cubicBezTo>
                    <a:pt x="69658" y="883416"/>
                    <a:pt x="94997" y="886609"/>
                    <a:pt x="122533" y="886609"/>
                  </a:cubicBezTo>
                  <a:cubicBezTo>
                    <a:pt x="177605" y="886609"/>
                    <a:pt x="223223" y="873919"/>
                    <a:pt x="259385" y="848539"/>
                  </a:cubicBezTo>
                  <a:cubicBezTo>
                    <a:pt x="295547" y="823159"/>
                    <a:pt x="324327" y="783431"/>
                    <a:pt x="345726" y="729353"/>
                  </a:cubicBezTo>
                  <a:cubicBezTo>
                    <a:pt x="367125" y="675276"/>
                    <a:pt x="377824" y="599634"/>
                    <a:pt x="377824" y="502428"/>
                  </a:cubicBezTo>
                  <a:cubicBezTo>
                    <a:pt x="377824" y="406217"/>
                    <a:pt x="367291" y="331155"/>
                    <a:pt x="346224" y="277244"/>
                  </a:cubicBezTo>
                  <a:cubicBezTo>
                    <a:pt x="325157" y="223332"/>
                    <a:pt x="295298" y="183272"/>
                    <a:pt x="256648" y="157063"/>
                  </a:cubicBezTo>
                  <a:cubicBezTo>
                    <a:pt x="217997" y="130854"/>
                    <a:pt x="171965" y="117749"/>
                    <a:pt x="118551" y="117749"/>
                  </a:cubicBezTo>
                  <a:lnTo>
                    <a:pt x="81611" y="121689"/>
                  </a:lnTo>
                  <a:lnTo>
                    <a:pt x="99730" y="99730"/>
                  </a:lnTo>
                  <a:cubicBezTo>
                    <a:pt x="161348" y="38112"/>
                    <a:pt x="246472" y="0"/>
                    <a:pt x="340498" y="0"/>
                  </a:cubicBezTo>
                  <a:close/>
                </a:path>
              </a:pathLst>
            </a:custGeom>
            <a:gradFill>
              <a:gsLst>
                <a:gs pos="0">
                  <a:srgbClr val="4F566F"/>
                </a:gs>
                <a:gs pos="34000">
                  <a:srgbClr val="43495F"/>
                </a:gs>
                <a:gs pos="75000">
                  <a:srgbClr val="323748"/>
                </a:gs>
              </a:gsLst>
              <a:lin ang="2400000" scaled="0"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81A366-3563-AFC7-0508-778781DA0281}"/>
                </a:ext>
              </a:extLst>
            </p:cNvPr>
            <p:cNvSpPr/>
            <p:nvPr/>
          </p:nvSpPr>
          <p:spPr>
            <a:xfrm>
              <a:off x="9847760" y="4321265"/>
              <a:ext cx="199517" cy="19951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94566D-D165-5005-7111-82DC2D55AE0F}"/>
                </a:ext>
              </a:extLst>
            </p:cNvPr>
            <p:cNvSpPr txBox="1"/>
            <p:nvPr/>
          </p:nvSpPr>
          <p:spPr>
            <a:xfrm>
              <a:off x="10477121" y="4283187"/>
              <a:ext cx="1188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RESEARCH</a:t>
              </a:r>
            </a:p>
            <a:p>
              <a:pPr algn="r"/>
              <a:r>
                <a:rPr lang="en-US" sz="1100" b="1" spc="300" dirty="0">
                  <a:solidFill>
                    <a:srgbClr val="D73F3F"/>
                  </a:solidFill>
                  <a:latin typeface="Century Gothic" panose="020B0502020202020204" pitchFamily="34" charset="0"/>
                </a:rPr>
                <a:t>PURPOSES</a:t>
              </a:r>
              <a:endParaRPr lang="en-ID" sz="1100" b="1" spc="300" dirty="0">
                <a:solidFill>
                  <a:srgbClr val="D73F3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8CD6AE-F071-344E-DF5F-56290C5FA591}"/>
                </a:ext>
              </a:extLst>
            </p:cNvPr>
            <p:cNvSpPr txBox="1"/>
            <p:nvPr/>
          </p:nvSpPr>
          <p:spPr>
            <a:xfrm>
              <a:off x="9662455" y="4744179"/>
              <a:ext cx="20429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Lorem ipsum dolor sit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amet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consectetur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adipiscing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elit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sed do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eiusmod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tempor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incididunt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ut</a:t>
              </a:r>
              <a:r>
                <a:rPr lang="en-US" sz="1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 labore</a:t>
              </a:r>
              <a:endParaRPr lang="en-ID" sz="1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87AE88-2582-8826-AC66-721E8D7E0F1C}"/>
                </a:ext>
              </a:extLst>
            </p:cNvPr>
            <p:cNvCxnSpPr/>
            <p:nvPr/>
          </p:nvCxnSpPr>
          <p:spPr>
            <a:xfrm>
              <a:off x="10170090" y="4699299"/>
              <a:ext cx="135967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Graphic 39" descr="Splash">
              <a:extLst>
                <a:ext uri="{FF2B5EF4-FFF2-40B4-BE49-F238E27FC236}">
                  <a16:creationId xmlns:a16="http://schemas.microsoft.com/office/drawing/2014/main" id="{F40856E4-94DD-F34B-4F31-88D7E53E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2049" y="3647129"/>
              <a:ext cx="658352" cy="658352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09A1954-C322-C0E3-35A8-ACD226110F01}"/>
                </a:ext>
              </a:extLst>
            </p:cNvPr>
            <p:cNvSpPr/>
            <p:nvPr/>
          </p:nvSpPr>
          <p:spPr>
            <a:xfrm>
              <a:off x="11439791" y="3534926"/>
              <a:ext cx="89973" cy="8997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665D65-D65F-21E6-864C-A8041AC9E361}"/>
              </a:ext>
            </a:extLst>
          </p:cNvPr>
          <p:cNvGrpSpPr/>
          <p:nvPr/>
        </p:nvGrpSpPr>
        <p:grpSpPr>
          <a:xfrm>
            <a:off x="821984" y="906881"/>
            <a:ext cx="5229972" cy="2733753"/>
            <a:chOff x="821984" y="906881"/>
            <a:chExt cx="5229972" cy="2733753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958DBF2A-DF49-DC5E-514A-41022AA907C3}"/>
                </a:ext>
              </a:extLst>
            </p:cNvPr>
            <p:cNvSpPr/>
            <p:nvPr/>
          </p:nvSpPr>
          <p:spPr>
            <a:xfrm>
              <a:off x="821985" y="906881"/>
              <a:ext cx="5229971" cy="2707245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outerShdw blurRad="889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315D38E-9DA8-7F70-32AE-DC048B68B748}"/>
                </a:ext>
              </a:extLst>
            </p:cNvPr>
            <p:cNvSpPr/>
            <p:nvPr/>
          </p:nvSpPr>
          <p:spPr>
            <a:xfrm>
              <a:off x="821984" y="906881"/>
              <a:ext cx="5229972" cy="2733753"/>
            </a:xfrm>
            <a:prstGeom prst="roundRect">
              <a:avLst>
                <a:gd name="adj" fmla="val 10765"/>
              </a:avLst>
            </a:prstGeom>
            <a:gradFill>
              <a:gsLst>
                <a:gs pos="33000">
                  <a:srgbClr val="43495F"/>
                </a:gs>
                <a:gs pos="0">
                  <a:srgbClr val="4F566F"/>
                </a:gs>
                <a:gs pos="83000">
                  <a:srgbClr val="323748"/>
                </a:gs>
              </a:gsLst>
              <a:lin ang="60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3B7548B-7EBA-3415-B35D-95B69063A256}"/>
                </a:ext>
              </a:extLst>
            </p:cNvPr>
            <p:cNvSpPr txBox="1"/>
            <p:nvPr/>
          </p:nvSpPr>
          <p:spPr>
            <a:xfrm>
              <a:off x="1150126" y="1066801"/>
              <a:ext cx="43749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PLANNING FOR</a:t>
              </a:r>
            </a:p>
            <a:p>
              <a:r>
                <a:rPr lang="en-US" sz="4000" b="1" spc="3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DEVELOPMENT</a:t>
              </a:r>
              <a:endParaRPr lang="en-ID" sz="4000" b="1" spc="3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8B12297-EAA3-3B18-7DCD-8E2F4D8FD6EA}"/>
                </a:ext>
              </a:extLst>
            </p:cNvPr>
            <p:cNvSpPr/>
            <p:nvPr/>
          </p:nvSpPr>
          <p:spPr>
            <a:xfrm>
              <a:off x="5290980" y="2954508"/>
              <a:ext cx="760976" cy="680639"/>
            </a:xfrm>
            <a:custGeom>
              <a:avLst/>
              <a:gdLst>
                <a:gd name="connsiteX0" fmla="*/ 631453 w 760976"/>
                <a:gd name="connsiteY0" fmla="*/ 541246 h 680639"/>
                <a:gd name="connsiteX1" fmla="*/ 717121 w 760976"/>
                <a:gd name="connsiteY1" fmla="*/ 541246 h 680639"/>
                <a:gd name="connsiteX2" fmla="*/ 711203 w 760976"/>
                <a:gd name="connsiteY2" fmla="*/ 552148 h 680639"/>
                <a:gd name="connsiteX3" fmla="*/ 632485 w 760976"/>
                <a:gd name="connsiteY3" fmla="*/ 630867 h 680639"/>
                <a:gd name="connsiteX4" fmla="*/ 631453 w 760976"/>
                <a:gd name="connsiteY4" fmla="*/ 631427 h 680639"/>
                <a:gd name="connsiteX5" fmla="*/ 0 w 760976"/>
                <a:gd name="connsiteY5" fmla="*/ 541246 h 680639"/>
                <a:gd name="connsiteX6" fmla="*/ 360831 w 760976"/>
                <a:gd name="connsiteY6" fmla="*/ 541246 h 680639"/>
                <a:gd name="connsiteX7" fmla="*/ 360831 w 760976"/>
                <a:gd name="connsiteY7" fmla="*/ 631453 h 680639"/>
                <a:gd name="connsiteX8" fmla="*/ 90208 w 760976"/>
                <a:gd name="connsiteY8" fmla="*/ 631453 h 680639"/>
                <a:gd name="connsiteX9" fmla="*/ 90208 w 760976"/>
                <a:gd name="connsiteY9" fmla="*/ 680639 h 680639"/>
                <a:gd name="connsiteX10" fmla="*/ 0 w 760976"/>
                <a:gd name="connsiteY10" fmla="*/ 680639 h 680639"/>
                <a:gd name="connsiteX11" fmla="*/ 631453 w 760976"/>
                <a:gd name="connsiteY11" fmla="*/ 180415 h 680639"/>
                <a:gd name="connsiteX12" fmla="*/ 760976 w 760976"/>
                <a:gd name="connsiteY12" fmla="*/ 180415 h 680639"/>
                <a:gd name="connsiteX13" fmla="*/ 760976 w 760976"/>
                <a:gd name="connsiteY13" fmla="*/ 270623 h 680639"/>
                <a:gd name="connsiteX14" fmla="*/ 721661 w 760976"/>
                <a:gd name="connsiteY14" fmla="*/ 270623 h 680639"/>
                <a:gd name="connsiteX15" fmla="*/ 721661 w 760976"/>
                <a:gd name="connsiteY15" fmla="*/ 451038 h 680639"/>
                <a:gd name="connsiteX16" fmla="*/ 631453 w 760976"/>
                <a:gd name="connsiteY16" fmla="*/ 451038 h 680639"/>
                <a:gd name="connsiteX17" fmla="*/ 0 w 760976"/>
                <a:gd name="connsiteY17" fmla="*/ 0 h 680639"/>
                <a:gd name="connsiteX18" fmla="*/ 721661 w 760976"/>
                <a:gd name="connsiteY18" fmla="*/ 0 h 680639"/>
                <a:gd name="connsiteX19" fmla="*/ 721661 w 760976"/>
                <a:gd name="connsiteY19" fmla="*/ 90208 h 680639"/>
                <a:gd name="connsiteX20" fmla="*/ 541246 w 760976"/>
                <a:gd name="connsiteY20" fmla="*/ 90208 h 680639"/>
                <a:gd name="connsiteX21" fmla="*/ 541246 w 760976"/>
                <a:gd name="connsiteY21" fmla="*/ 270623 h 680639"/>
                <a:gd name="connsiteX22" fmla="*/ 360831 w 760976"/>
                <a:gd name="connsiteY22" fmla="*/ 270623 h 680639"/>
                <a:gd name="connsiteX23" fmla="*/ 360831 w 760976"/>
                <a:gd name="connsiteY23" fmla="*/ 180415 h 680639"/>
                <a:gd name="connsiteX24" fmla="*/ 451038 w 760976"/>
                <a:gd name="connsiteY24" fmla="*/ 180415 h 680639"/>
                <a:gd name="connsiteX25" fmla="*/ 451038 w 760976"/>
                <a:gd name="connsiteY25" fmla="*/ 90208 h 680639"/>
                <a:gd name="connsiteX26" fmla="*/ 270623 w 760976"/>
                <a:gd name="connsiteY26" fmla="*/ 90208 h 680639"/>
                <a:gd name="connsiteX27" fmla="*/ 270623 w 760976"/>
                <a:gd name="connsiteY27" fmla="*/ 360831 h 680639"/>
                <a:gd name="connsiteX28" fmla="*/ 541246 w 760976"/>
                <a:gd name="connsiteY28" fmla="*/ 360831 h 680639"/>
                <a:gd name="connsiteX29" fmla="*/ 541246 w 760976"/>
                <a:gd name="connsiteY29" fmla="*/ 670692 h 680639"/>
                <a:gd name="connsiteX30" fmla="*/ 528275 w 760976"/>
                <a:gd name="connsiteY30" fmla="*/ 674718 h 680639"/>
                <a:gd name="connsiteX31" fmla="*/ 469541 w 760976"/>
                <a:gd name="connsiteY31" fmla="*/ 680639 h 680639"/>
                <a:gd name="connsiteX32" fmla="*/ 451038 w 760976"/>
                <a:gd name="connsiteY32" fmla="*/ 680639 h 680639"/>
                <a:gd name="connsiteX33" fmla="*/ 451038 w 760976"/>
                <a:gd name="connsiteY33" fmla="*/ 451038 h 680639"/>
                <a:gd name="connsiteX34" fmla="*/ 180415 w 760976"/>
                <a:gd name="connsiteY34" fmla="*/ 451038 h 680639"/>
                <a:gd name="connsiteX35" fmla="*/ 180415 w 760976"/>
                <a:gd name="connsiteY35" fmla="*/ 90208 h 680639"/>
                <a:gd name="connsiteX36" fmla="*/ 90208 w 760976"/>
                <a:gd name="connsiteY36" fmla="*/ 90208 h 680639"/>
                <a:gd name="connsiteX37" fmla="*/ 90208 w 760976"/>
                <a:gd name="connsiteY37" fmla="*/ 451038 h 680639"/>
                <a:gd name="connsiteX38" fmla="*/ 0 w 760976"/>
                <a:gd name="connsiteY38" fmla="*/ 451038 h 68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0976" h="680639">
                  <a:moveTo>
                    <a:pt x="631453" y="541246"/>
                  </a:moveTo>
                  <a:lnTo>
                    <a:pt x="717121" y="541246"/>
                  </a:lnTo>
                  <a:lnTo>
                    <a:pt x="711203" y="552148"/>
                  </a:lnTo>
                  <a:cubicBezTo>
                    <a:pt x="690254" y="583157"/>
                    <a:pt x="663494" y="609917"/>
                    <a:pt x="632485" y="630867"/>
                  </a:cubicBezTo>
                  <a:lnTo>
                    <a:pt x="631453" y="631427"/>
                  </a:lnTo>
                  <a:close/>
                  <a:moveTo>
                    <a:pt x="0" y="541246"/>
                  </a:moveTo>
                  <a:lnTo>
                    <a:pt x="360831" y="541246"/>
                  </a:lnTo>
                  <a:lnTo>
                    <a:pt x="360831" y="631453"/>
                  </a:lnTo>
                  <a:lnTo>
                    <a:pt x="90208" y="631453"/>
                  </a:lnTo>
                  <a:lnTo>
                    <a:pt x="90208" y="680639"/>
                  </a:lnTo>
                  <a:lnTo>
                    <a:pt x="0" y="680639"/>
                  </a:lnTo>
                  <a:close/>
                  <a:moveTo>
                    <a:pt x="631453" y="180415"/>
                  </a:moveTo>
                  <a:lnTo>
                    <a:pt x="760976" y="180415"/>
                  </a:lnTo>
                  <a:lnTo>
                    <a:pt x="760976" y="270623"/>
                  </a:lnTo>
                  <a:lnTo>
                    <a:pt x="721661" y="270623"/>
                  </a:lnTo>
                  <a:lnTo>
                    <a:pt x="721661" y="451038"/>
                  </a:lnTo>
                  <a:lnTo>
                    <a:pt x="631453" y="451038"/>
                  </a:lnTo>
                  <a:close/>
                  <a:moveTo>
                    <a:pt x="0" y="0"/>
                  </a:moveTo>
                  <a:lnTo>
                    <a:pt x="721661" y="0"/>
                  </a:lnTo>
                  <a:lnTo>
                    <a:pt x="721661" y="90208"/>
                  </a:lnTo>
                  <a:lnTo>
                    <a:pt x="541246" y="90208"/>
                  </a:lnTo>
                  <a:lnTo>
                    <a:pt x="541246" y="270623"/>
                  </a:lnTo>
                  <a:lnTo>
                    <a:pt x="360831" y="270623"/>
                  </a:lnTo>
                  <a:lnTo>
                    <a:pt x="360831" y="180415"/>
                  </a:lnTo>
                  <a:lnTo>
                    <a:pt x="451038" y="180415"/>
                  </a:lnTo>
                  <a:lnTo>
                    <a:pt x="451038" y="90208"/>
                  </a:lnTo>
                  <a:lnTo>
                    <a:pt x="270623" y="90208"/>
                  </a:lnTo>
                  <a:lnTo>
                    <a:pt x="270623" y="360831"/>
                  </a:lnTo>
                  <a:lnTo>
                    <a:pt x="541246" y="360831"/>
                  </a:lnTo>
                  <a:lnTo>
                    <a:pt x="541246" y="670692"/>
                  </a:lnTo>
                  <a:lnTo>
                    <a:pt x="528275" y="674718"/>
                  </a:lnTo>
                  <a:cubicBezTo>
                    <a:pt x="509304" y="678600"/>
                    <a:pt x="489660" y="680639"/>
                    <a:pt x="469541" y="680639"/>
                  </a:cubicBezTo>
                  <a:lnTo>
                    <a:pt x="451038" y="680639"/>
                  </a:lnTo>
                  <a:lnTo>
                    <a:pt x="451038" y="451038"/>
                  </a:lnTo>
                  <a:lnTo>
                    <a:pt x="180415" y="451038"/>
                  </a:lnTo>
                  <a:lnTo>
                    <a:pt x="180415" y="90208"/>
                  </a:lnTo>
                  <a:lnTo>
                    <a:pt x="90208" y="90208"/>
                  </a:lnTo>
                  <a:lnTo>
                    <a:pt x="90208" y="451038"/>
                  </a:lnTo>
                  <a:lnTo>
                    <a:pt x="0" y="451038"/>
                  </a:lnTo>
                  <a:close/>
                </a:path>
              </a:pathLst>
            </a:custGeom>
            <a:solidFill>
              <a:srgbClr val="41D568"/>
            </a:solidFill>
            <a:ln w="14982" cap="flat">
              <a:noFill/>
              <a:prstDash val="solid"/>
              <a:miter/>
            </a:ln>
            <a:effectLst>
              <a:innerShdw blurRad="63500" dist="50800" dir="2700000">
                <a:prstClr val="black">
                  <a:alpha val="60000"/>
                </a:prstClr>
              </a:inn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89D9D07-CB52-B04D-0C50-4CA822B34D4D}"/>
                </a:ext>
              </a:extLst>
            </p:cNvPr>
            <p:cNvSpPr txBox="1"/>
            <p:nvPr/>
          </p:nvSpPr>
          <p:spPr>
            <a:xfrm>
              <a:off x="1220661" y="2443431"/>
              <a:ext cx="45031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i="0" dirty="0">
                  <a:solidFill>
                    <a:schemeClr val="bg1"/>
                  </a:solidFill>
                  <a:effectLst/>
                  <a:latin typeface="Century Gothic" panose="020B0502020202020204" pitchFamily="34" charset="0"/>
                  <a:cs typeface="Aharoni" panose="02010803020104030203" pitchFamily="2" charset="-79"/>
                </a:rPr>
                <a:t>DAY 4 - 9</a:t>
              </a:r>
              <a:endParaRPr lang="en-ID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8E829B10-162C-1F2E-7709-F1A989FEFD0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6003" t="21351" r="25508" b="19450"/>
          <a:stretch/>
        </p:blipFill>
        <p:spPr>
          <a:xfrm>
            <a:off x="1220661" y="3607145"/>
            <a:ext cx="3761055" cy="3250855"/>
          </a:xfrm>
          <a:prstGeom prst="rect">
            <a:avLst/>
          </a:prstGeom>
          <a:effectLst>
            <a:outerShdw blurRad="127000" sx="104000" sy="104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8D502C0-82AE-95C8-3989-06890732DADD}"/>
              </a:ext>
            </a:extLst>
          </p:cNvPr>
          <p:cNvGrpSpPr/>
          <p:nvPr/>
        </p:nvGrpSpPr>
        <p:grpSpPr>
          <a:xfrm>
            <a:off x="6922869" y="3220478"/>
            <a:ext cx="4204341" cy="973874"/>
            <a:chOff x="6719249" y="2146456"/>
            <a:chExt cx="4204341" cy="973874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1E455E1-6497-3363-7E3D-83D9A9256B62}"/>
                </a:ext>
              </a:extLst>
            </p:cNvPr>
            <p:cNvGrpSpPr/>
            <p:nvPr/>
          </p:nvGrpSpPr>
          <p:grpSpPr>
            <a:xfrm>
              <a:off x="6719250" y="2146456"/>
              <a:ext cx="4204340" cy="973874"/>
              <a:chOff x="6482507" y="723812"/>
              <a:chExt cx="4204340" cy="162859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EBEE12C-61B2-9D46-C6CA-48CBCD862106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574ABF31-0154-15D6-5706-FE3ED4C8E956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27F785-873B-18E5-2F81-B8BC997A8E34}"/>
                </a:ext>
              </a:extLst>
            </p:cNvPr>
            <p:cNvSpPr txBox="1"/>
            <p:nvPr/>
          </p:nvSpPr>
          <p:spPr>
            <a:xfrm>
              <a:off x="6719249" y="2317227"/>
              <a:ext cx="550027" cy="632333"/>
            </a:xfrm>
            <a:custGeom>
              <a:avLst/>
              <a:gdLst/>
              <a:ahLst/>
              <a:cxnLst/>
              <a:rect l="l" t="t" r="r" b="b"/>
              <a:pathLst>
                <a:path w="550027" h="632333">
                  <a:moveTo>
                    <a:pt x="378540" y="15143"/>
                  </a:moveTo>
                  <a:lnTo>
                    <a:pt x="550027" y="15143"/>
                  </a:lnTo>
                  <a:lnTo>
                    <a:pt x="550027" y="617190"/>
                  </a:lnTo>
                  <a:lnTo>
                    <a:pt x="436248" y="617190"/>
                  </a:lnTo>
                  <a:lnTo>
                    <a:pt x="436248" y="122783"/>
                  </a:lnTo>
                  <a:lnTo>
                    <a:pt x="312237" y="122783"/>
                  </a:lnTo>
                  <a:close/>
                  <a:moveTo>
                    <a:pt x="6767" y="0"/>
                  </a:moveTo>
                  <a:cubicBezTo>
                    <a:pt x="50696" y="0"/>
                    <a:pt x="88554" y="10777"/>
                    <a:pt x="120341" y="32333"/>
                  </a:cubicBezTo>
                  <a:cubicBezTo>
                    <a:pt x="152129" y="53888"/>
                    <a:pt x="176685" y="86835"/>
                    <a:pt x="194011" y="131173"/>
                  </a:cubicBezTo>
                  <a:cubicBezTo>
                    <a:pt x="211337" y="175512"/>
                    <a:pt x="220001" y="237244"/>
                    <a:pt x="220001" y="316371"/>
                  </a:cubicBezTo>
                  <a:cubicBezTo>
                    <a:pt x="220001" y="396317"/>
                    <a:pt x="211201" y="458527"/>
                    <a:pt x="193602" y="503002"/>
                  </a:cubicBezTo>
                  <a:cubicBezTo>
                    <a:pt x="176003" y="547477"/>
                    <a:pt x="152333" y="580151"/>
                    <a:pt x="122593" y="601024"/>
                  </a:cubicBezTo>
                  <a:cubicBezTo>
                    <a:pt x="92852" y="621897"/>
                    <a:pt x="55335" y="632333"/>
                    <a:pt x="10041" y="632333"/>
                  </a:cubicBezTo>
                  <a:lnTo>
                    <a:pt x="0" y="631068"/>
                  </a:lnTo>
                  <a:lnTo>
                    <a:pt x="0" y="523305"/>
                  </a:lnTo>
                  <a:lnTo>
                    <a:pt x="9427" y="525921"/>
                  </a:lnTo>
                  <a:cubicBezTo>
                    <a:pt x="37199" y="525921"/>
                    <a:pt x="59253" y="512142"/>
                    <a:pt x="75590" y="484584"/>
                  </a:cubicBezTo>
                  <a:cubicBezTo>
                    <a:pt x="95465" y="451296"/>
                    <a:pt x="105403" y="395635"/>
                    <a:pt x="105403" y="317599"/>
                  </a:cubicBezTo>
                  <a:cubicBezTo>
                    <a:pt x="105403" y="238472"/>
                    <a:pt x="96486" y="183902"/>
                    <a:pt x="78653" y="153888"/>
                  </a:cubicBezTo>
                  <a:cubicBezTo>
                    <a:pt x="60819" y="123874"/>
                    <a:pt x="37744" y="108868"/>
                    <a:pt x="9427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1D568"/>
                </a:gs>
                <a:gs pos="5000">
                  <a:srgbClr val="262A36"/>
                </a:gs>
                <a:gs pos="0">
                  <a:srgbClr val="323748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B8CF2D-5D76-64A6-0387-3F98E0EC0E86}"/>
                </a:ext>
              </a:extLst>
            </p:cNvPr>
            <p:cNvSpPr/>
            <p:nvPr/>
          </p:nvSpPr>
          <p:spPr>
            <a:xfrm>
              <a:off x="7521337" y="2146456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7E46622-32CD-C3C0-E45A-B28A3F345C4B}"/>
                </a:ext>
              </a:extLst>
            </p:cNvPr>
            <p:cNvSpPr txBox="1"/>
            <p:nvPr/>
          </p:nvSpPr>
          <p:spPr>
            <a:xfrm>
              <a:off x="7661598" y="2232684"/>
              <a:ext cx="308381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Designing a prototype / wireframe.</a:t>
              </a:r>
            </a:p>
            <a:p>
              <a:r>
                <a:rPr lang="en-ID" sz="1400" u="sng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Excalidraw</a:t>
              </a:r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ID" sz="1400" u="sn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Figma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AB1373-8F66-C128-F71C-C67FC4D91EC9}"/>
              </a:ext>
            </a:extLst>
          </p:cNvPr>
          <p:cNvGrpSpPr/>
          <p:nvPr/>
        </p:nvGrpSpPr>
        <p:grpSpPr>
          <a:xfrm>
            <a:off x="6922869" y="4401414"/>
            <a:ext cx="4204340" cy="975600"/>
            <a:chOff x="6719249" y="3530054"/>
            <a:chExt cx="4204340" cy="9756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BC3670C-ECEE-28AC-6941-C360A2811E74}"/>
                </a:ext>
              </a:extLst>
            </p:cNvPr>
            <p:cNvGrpSpPr/>
            <p:nvPr/>
          </p:nvGrpSpPr>
          <p:grpSpPr>
            <a:xfrm>
              <a:off x="6719249" y="3530054"/>
              <a:ext cx="4204340" cy="975600"/>
              <a:chOff x="6482507" y="723812"/>
              <a:chExt cx="4204340" cy="163148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E2F6B440-3C07-2ADF-AE22-383CB13F4620}"/>
                  </a:ext>
                </a:extLst>
              </p:cNvPr>
              <p:cNvSpPr/>
              <p:nvPr/>
            </p:nvSpPr>
            <p:spPr>
              <a:xfrm>
                <a:off x="6482508" y="723812"/>
                <a:ext cx="4204339" cy="1628596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outerShdw blurRad="889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8BCE8BB5-EFC7-412E-953D-2A653B340B11}"/>
                  </a:ext>
                </a:extLst>
              </p:cNvPr>
              <p:cNvSpPr/>
              <p:nvPr/>
            </p:nvSpPr>
            <p:spPr>
              <a:xfrm>
                <a:off x="6482507" y="723812"/>
                <a:ext cx="4204339" cy="1631482"/>
              </a:xfrm>
              <a:prstGeom prst="roundRect">
                <a:avLst>
                  <a:gd name="adj" fmla="val 10765"/>
                </a:avLst>
              </a:prstGeom>
              <a:gradFill>
                <a:gsLst>
                  <a:gs pos="33000">
                    <a:srgbClr val="43495F"/>
                  </a:gs>
                  <a:gs pos="0">
                    <a:srgbClr val="4F566F"/>
                  </a:gs>
                  <a:gs pos="83000">
                    <a:srgbClr val="323748"/>
                  </a:gs>
                </a:gsLst>
                <a:lin ang="6000000" scaled="0"/>
              </a:gradFill>
              <a:ln>
                <a:noFill/>
              </a:ln>
              <a:effectLst>
                <a:innerShdw blurRad="1016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A5908C-D659-AAFE-EB5C-9CEC07488364}"/>
                </a:ext>
              </a:extLst>
            </p:cNvPr>
            <p:cNvSpPr txBox="1"/>
            <p:nvPr/>
          </p:nvSpPr>
          <p:spPr>
            <a:xfrm>
              <a:off x="6719249" y="3702114"/>
              <a:ext cx="675676" cy="632333"/>
            </a:xfrm>
            <a:custGeom>
              <a:avLst/>
              <a:gdLst/>
              <a:ahLst/>
              <a:cxnLst/>
              <a:rect l="l" t="t" r="r" b="b"/>
              <a:pathLst>
                <a:path w="675676" h="632333">
                  <a:moveTo>
                    <a:pt x="481679" y="0"/>
                  </a:moveTo>
                  <a:cubicBezTo>
                    <a:pt x="518241" y="0"/>
                    <a:pt x="550505" y="7708"/>
                    <a:pt x="578473" y="23124"/>
                  </a:cubicBezTo>
                  <a:cubicBezTo>
                    <a:pt x="606440" y="38540"/>
                    <a:pt x="628814" y="60778"/>
                    <a:pt x="645594" y="89836"/>
                  </a:cubicBezTo>
                  <a:cubicBezTo>
                    <a:pt x="662374" y="118895"/>
                    <a:pt x="670765" y="148431"/>
                    <a:pt x="670765" y="178445"/>
                  </a:cubicBezTo>
                  <a:cubicBezTo>
                    <a:pt x="670765" y="214188"/>
                    <a:pt x="660596" y="252660"/>
                    <a:pt x="640257" y="293861"/>
                  </a:cubicBezTo>
                  <a:cubicBezTo>
                    <a:pt x="619919" y="335062"/>
                    <a:pt x="582725" y="383766"/>
                    <a:pt x="528675" y="439973"/>
                  </a:cubicBezTo>
                  <a:lnTo>
                    <a:pt x="461112" y="511187"/>
                  </a:lnTo>
                  <a:lnTo>
                    <a:pt x="675676" y="511187"/>
                  </a:lnTo>
                  <a:lnTo>
                    <a:pt x="675676" y="617190"/>
                  </a:lnTo>
                  <a:lnTo>
                    <a:pt x="258622" y="617190"/>
                  </a:lnTo>
                  <a:lnTo>
                    <a:pt x="258622" y="562347"/>
                  </a:lnTo>
                  <a:lnTo>
                    <a:pt x="444844" y="372442"/>
                  </a:lnTo>
                  <a:cubicBezTo>
                    <a:pt x="489864" y="326876"/>
                    <a:pt x="519810" y="290246"/>
                    <a:pt x="534680" y="262551"/>
                  </a:cubicBezTo>
                  <a:cubicBezTo>
                    <a:pt x="549550" y="234857"/>
                    <a:pt x="556986" y="209823"/>
                    <a:pt x="556986" y="187449"/>
                  </a:cubicBezTo>
                  <a:cubicBezTo>
                    <a:pt x="556986" y="164256"/>
                    <a:pt x="549277" y="145089"/>
                    <a:pt x="533861" y="129945"/>
                  </a:cubicBezTo>
                  <a:cubicBezTo>
                    <a:pt x="518445" y="114802"/>
                    <a:pt x="498595" y="107231"/>
                    <a:pt x="474312" y="107231"/>
                  </a:cubicBezTo>
                  <a:cubicBezTo>
                    <a:pt x="449755" y="107231"/>
                    <a:pt x="429291" y="116371"/>
                    <a:pt x="412920" y="134652"/>
                  </a:cubicBezTo>
                  <a:cubicBezTo>
                    <a:pt x="396549" y="152933"/>
                    <a:pt x="387818" y="177763"/>
                    <a:pt x="386726" y="209141"/>
                  </a:cubicBezTo>
                  <a:lnTo>
                    <a:pt x="274994" y="209141"/>
                  </a:lnTo>
                  <a:cubicBezTo>
                    <a:pt x="277995" y="144202"/>
                    <a:pt x="298391" y="93110"/>
                    <a:pt x="336180" y="55866"/>
                  </a:cubicBezTo>
                  <a:cubicBezTo>
                    <a:pt x="373970" y="18622"/>
                    <a:pt x="422470" y="0"/>
                    <a:pt x="481679" y="0"/>
                  </a:cubicBezTo>
                  <a:close/>
                  <a:moveTo>
                    <a:pt x="6768" y="0"/>
                  </a:moveTo>
                  <a:cubicBezTo>
                    <a:pt x="50697" y="0"/>
                    <a:pt x="88555" y="10777"/>
                    <a:pt x="120342" y="32333"/>
                  </a:cubicBezTo>
                  <a:cubicBezTo>
                    <a:pt x="152130" y="53888"/>
                    <a:pt x="176686" y="86835"/>
                    <a:pt x="194012" y="131173"/>
                  </a:cubicBezTo>
                  <a:cubicBezTo>
                    <a:pt x="211338" y="175512"/>
                    <a:pt x="220002" y="237244"/>
                    <a:pt x="220002" y="316371"/>
                  </a:cubicBezTo>
                  <a:cubicBezTo>
                    <a:pt x="220002" y="396317"/>
                    <a:pt x="211202" y="458527"/>
                    <a:pt x="193603" y="503002"/>
                  </a:cubicBezTo>
                  <a:cubicBezTo>
                    <a:pt x="176004" y="547477"/>
                    <a:pt x="152334" y="580151"/>
                    <a:pt x="122594" y="601024"/>
                  </a:cubicBezTo>
                  <a:cubicBezTo>
                    <a:pt x="92853" y="621897"/>
                    <a:pt x="55336" y="632333"/>
                    <a:pt x="10042" y="632333"/>
                  </a:cubicBezTo>
                  <a:lnTo>
                    <a:pt x="0" y="631068"/>
                  </a:lnTo>
                  <a:lnTo>
                    <a:pt x="0" y="523304"/>
                  </a:lnTo>
                  <a:lnTo>
                    <a:pt x="9428" y="525921"/>
                  </a:lnTo>
                  <a:cubicBezTo>
                    <a:pt x="37200" y="525921"/>
                    <a:pt x="59254" y="512142"/>
                    <a:pt x="75591" y="484584"/>
                  </a:cubicBezTo>
                  <a:cubicBezTo>
                    <a:pt x="95466" y="451296"/>
                    <a:pt x="105404" y="395635"/>
                    <a:pt x="105404" y="317599"/>
                  </a:cubicBezTo>
                  <a:cubicBezTo>
                    <a:pt x="105404" y="238472"/>
                    <a:pt x="96487" y="183902"/>
                    <a:pt x="78654" y="153888"/>
                  </a:cubicBezTo>
                  <a:cubicBezTo>
                    <a:pt x="60820" y="123874"/>
                    <a:pt x="37745" y="108868"/>
                    <a:pt x="9428" y="108868"/>
                  </a:cubicBezTo>
                  <a:lnTo>
                    <a:pt x="0" y="110471"/>
                  </a:lnTo>
                  <a:lnTo>
                    <a:pt x="0" y="722"/>
                  </a:lnTo>
                  <a:close/>
                </a:path>
              </a:pathLst>
            </a:custGeom>
            <a:gradFill>
              <a:gsLst>
                <a:gs pos="37000">
                  <a:srgbClr val="41D568"/>
                </a:gs>
                <a:gs pos="5000">
                  <a:srgbClr val="262A36"/>
                </a:gs>
                <a:gs pos="0">
                  <a:srgbClr val="262A36"/>
                </a:gs>
              </a:gsLst>
              <a:lin ang="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 sz="66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A4B63BA-AF88-FB68-37FC-CC464F3F11A8}"/>
                </a:ext>
              </a:extLst>
            </p:cNvPr>
            <p:cNvSpPr/>
            <p:nvPr/>
          </p:nvSpPr>
          <p:spPr>
            <a:xfrm>
              <a:off x="7521337" y="3530054"/>
              <a:ext cx="65051" cy="973874"/>
            </a:xfrm>
            <a:prstGeom prst="rect">
              <a:avLst/>
            </a:prstGeom>
            <a:gradFill>
              <a:gsLst>
                <a:gs pos="80000">
                  <a:schemeClr val="bg1"/>
                </a:gs>
                <a:gs pos="20000">
                  <a:schemeClr val="bg1"/>
                </a:gs>
                <a:gs pos="99000">
                  <a:srgbClr val="262A36"/>
                </a:gs>
                <a:gs pos="1000">
                  <a:srgbClr val="262A3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1EA6230-A8F1-700B-2255-D2F98B47DD48}"/>
                </a:ext>
              </a:extLst>
            </p:cNvPr>
            <p:cNvSpPr txBox="1"/>
            <p:nvPr/>
          </p:nvSpPr>
          <p:spPr>
            <a:xfrm>
              <a:off x="7661598" y="3544789"/>
              <a:ext cx="308381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Choosing Technology based on needed or depend on user stories</a:t>
              </a:r>
            </a:p>
            <a:p>
              <a:r>
                <a:rPr lang="en-ID" sz="1400" u="sn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React</a:t>
              </a:r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 </a:t>
              </a:r>
              <a:r>
                <a:rPr lang="en-ID" sz="1400" u="sng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PostgreSQL</a:t>
              </a:r>
              <a:r>
                <a:rPr lang="en-ID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,</a:t>
              </a:r>
              <a:endParaRPr lang="en-ID" sz="1400" u="sng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46" name="Graphic 45" descr="Arrow Slight curve">
            <a:hlinkClick r:id="rId14" action="ppaction://hlinksldjump"/>
            <a:extLst>
              <a:ext uri="{FF2B5EF4-FFF2-40B4-BE49-F238E27FC236}">
                <a16:creationId xmlns:a16="http://schemas.microsoft.com/office/drawing/2014/main" id="{10976F32-2641-DFFF-FAC6-07CB915C2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502714" y="6291618"/>
            <a:ext cx="452482" cy="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0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1025</Words>
  <Application>Microsoft Office PowerPoint</Application>
  <PresentationFormat>Widescreen</PresentationFormat>
  <Paragraphs>204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Roboto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rathan</cp:lastModifiedBy>
  <cp:revision>73</cp:revision>
  <dcterms:created xsi:type="dcterms:W3CDTF">2023-02-22T02:08:07Z</dcterms:created>
  <dcterms:modified xsi:type="dcterms:W3CDTF">2023-04-02T12:18:13Z</dcterms:modified>
</cp:coreProperties>
</file>